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9" r:id="rId1"/>
  </p:sldMasterIdLst>
  <p:notesMasterIdLst>
    <p:notesMasterId r:id="rId64"/>
  </p:notesMasterIdLst>
  <p:sldIdLst>
    <p:sldId id="256" r:id="rId2"/>
    <p:sldId id="778" r:id="rId3"/>
    <p:sldId id="711" r:id="rId4"/>
    <p:sldId id="769" r:id="rId5"/>
    <p:sldId id="603" r:id="rId6"/>
    <p:sldId id="770" r:id="rId7"/>
    <p:sldId id="606" r:id="rId8"/>
    <p:sldId id="712" r:id="rId9"/>
    <p:sldId id="716" r:id="rId10"/>
    <p:sldId id="717" r:id="rId11"/>
    <p:sldId id="771" r:id="rId12"/>
    <p:sldId id="772" r:id="rId13"/>
    <p:sldId id="733" r:id="rId14"/>
    <p:sldId id="734" r:id="rId15"/>
    <p:sldId id="735" r:id="rId16"/>
    <p:sldId id="736" r:id="rId17"/>
    <p:sldId id="737" r:id="rId18"/>
    <p:sldId id="743" r:id="rId19"/>
    <p:sldId id="744" r:id="rId20"/>
    <p:sldId id="746" r:id="rId21"/>
    <p:sldId id="748" r:id="rId22"/>
    <p:sldId id="773" r:id="rId23"/>
    <p:sldId id="774" r:id="rId24"/>
    <p:sldId id="775" r:id="rId25"/>
    <p:sldId id="776" r:id="rId26"/>
    <p:sldId id="750" r:id="rId27"/>
    <p:sldId id="752" r:id="rId28"/>
    <p:sldId id="753" r:id="rId29"/>
    <p:sldId id="722" r:id="rId30"/>
    <p:sldId id="723" r:id="rId31"/>
    <p:sldId id="724" r:id="rId32"/>
    <p:sldId id="725" r:id="rId33"/>
    <p:sldId id="726" r:id="rId34"/>
    <p:sldId id="727" r:id="rId35"/>
    <p:sldId id="754" r:id="rId36"/>
    <p:sldId id="728" r:id="rId37"/>
    <p:sldId id="760" r:id="rId38"/>
    <p:sldId id="757" r:id="rId39"/>
    <p:sldId id="758" r:id="rId40"/>
    <p:sldId id="759" r:id="rId41"/>
    <p:sldId id="762" r:id="rId42"/>
    <p:sldId id="765" r:id="rId43"/>
    <p:sldId id="729" r:id="rId44"/>
    <p:sldId id="613" r:id="rId45"/>
    <p:sldId id="614" r:id="rId46"/>
    <p:sldId id="615" r:id="rId47"/>
    <p:sldId id="661" r:id="rId48"/>
    <p:sldId id="660" r:id="rId49"/>
    <p:sldId id="662" r:id="rId50"/>
    <p:sldId id="616" r:id="rId51"/>
    <p:sldId id="664" r:id="rId52"/>
    <p:sldId id="665" r:id="rId53"/>
    <p:sldId id="703" r:id="rId54"/>
    <p:sldId id="688" r:id="rId55"/>
    <p:sldId id="766" r:id="rId56"/>
    <p:sldId id="767" r:id="rId57"/>
    <p:sldId id="696" r:id="rId58"/>
    <p:sldId id="689" r:id="rId59"/>
    <p:sldId id="690" r:id="rId60"/>
    <p:sldId id="715" r:id="rId61"/>
    <p:sldId id="777" r:id="rId62"/>
    <p:sldId id="768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silis Syrgkanis" initials="VS" lastIdx="1" clrIdx="0">
    <p:extLst>
      <p:ext uri="{19B8F6BF-5375-455C-9EA6-DF929625EA0E}">
        <p15:presenceInfo xmlns:p15="http://schemas.microsoft.com/office/powerpoint/2012/main" userId="S-1-5-21-124525095-708259637-1543119021-14574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1B58B8"/>
    <a:srgbClr val="FFFFFF"/>
    <a:srgbClr val="BFBFBF"/>
    <a:srgbClr val="0070C0"/>
    <a:srgbClr val="C00000"/>
    <a:srgbClr val="ED5549"/>
    <a:srgbClr val="000000"/>
    <a:srgbClr val="0A5BC4"/>
    <a:srgbClr val="7EB2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70" autoAdjust="0"/>
    <p:restoredTop sz="92348" autoAdjust="0"/>
  </p:normalViewPr>
  <p:slideViewPr>
    <p:cSldViewPr snapToGrid="0">
      <p:cViewPr varScale="1">
        <p:scale>
          <a:sx n="70" d="100"/>
          <a:sy n="70" d="100"/>
        </p:scale>
        <p:origin x="96" y="6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08800A-3516-4266-82E1-ECF79395B610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1F4B3004-9362-41FD-BB55-DA900D3F3CD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F14FCC9-8A4B-4D99-B4A4-07B269224BC7}" type="parTrans" cxnId="{A44D4E70-457B-47B7-9163-7C16ACEA5EAB}">
      <dgm:prSet/>
      <dgm:spPr/>
      <dgm:t>
        <a:bodyPr/>
        <a:lstStyle/>
        <a:p>
          <a:endParaRPr lang="en-US"/>
        </a:p>
      </dgm:t>
    </dgm:pt>
    <dgm:pt modelId="{89234BA9-B84D-490A-9034-A112B8229ACB}" type="sibTrans" cxnId="{A44D4E70-457B-47B7-9163-7C16ACEA5EAB}">
      <dgm:prSet/>
      <dgm:spPr/>
      <dgm:t>
        <a:bodyPr/>
        <a:lstStyle/>
        <a:p>
          <a:endParaRPr lang="en-US"/>
        </a:p>
      </dgm:t>
    </dgm:pt>
    <dgm:pt modelId="{7C593CCE-38D6-40AA-A235-6F5B1A42D16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DC9A2DF-CE13-4262-A97C-083C2E55B436}" type="sibTrans" cxnId="{0226C7EC-67E5-4A30-AC3D-6E01D71222DC}">
      <dgm:prSet/>
      <dgm:spPr/>
      <dgm:t>
        <a:bodyPr/>
        <a:lstStyle/>
        <a:p>
          <a:endParaRPr lang="en-US"/>
        </a:p>
      </dgm:t>
    </dgm:pt>
    <dgm:pt modelId="{BB0F23CE-2B36-4D08-B5C1-C69F6B9E867F}" type="parTrans" cxnId="{0226C7EC-67E5-4A30-AC3D-6E01D71222DC}">
      <dgm:prSet/>
      <dgm:spPr/>
      <dgm:t>
        <a:bodyPr/>
        <a:lstStyle/>
        <a:p>
          <a:endParaRPr lang="en-US"/>
        </a:p>
      </dgm:t>
    </dgm:pt>
    <dgm:pt modelId="{D1CC6BE5-A3EA-46B0-A09A-34B5CBC048B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862827F-76F2-4F26-A1AE-565ABC6FB954}" type="sibTrans" cxnId="{B0A102D3-A1B0-46D2-A010-99267B455418}">
      <dgm:prSet/>
      <dgm:spPr/>
      <dgm:t>
        <a:bodyPr/>
        <a:lstStyle/>
        <a:p>
          <a:endParaRPr lang="en-US"/>
        </a:p>
      </dgm:t>
    </dgm:pt>
    <dgm:pt modelId="{26662435-E590-4C3B-8BB2-9E05ACF4113C}" type="parTrans" cxnId="{B0A102D3-A1B0-46D2-A010-99267B455418}">
      <dgm:prSet/>
      <dgm:spPr/>
      <dgm:t>
        <a:bodyPr/>
        <a:lstStyle/>
        <a:p>
          <a:endParaRPr lang="en-US"/>
        </a:p>
      </dgm:t>
    </dgm:pt>
    <dgm:pt modelId="{58F897AA-179E-49E3-AFBA-58A8AC0E3AC3}" type="pres">
      <dgm:prSet presAssocID="{6208800A-3516-4266-82E1-ECF79395B61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193417-3D86-46FF-AE57-E96E997AA22F}" type="pres">
      <dgm:prSet presAssocID="{D1CC6BE5-A3EA-46B0-A09A-34B5CBC048B6}" presName="gear1" presStyleLbl="node1" presStyleIdx="0" presStyleCnt="3">
        <dgm:presLayoutVars>
          <dgm:chMax val="1"/>
          <dgm:bulletEnabled val="1"/>
        </dgm:presLayoutVars>
      </dgm:prSet>
      <dgm:spPr/>
    </dgm:pt>
    <dgm:pt modelId="{50546140-BA2D-4D58-83D9-8463952008AE}" type="pres">
      <dgm:prSet presAssocID="{D1CC6BE5-A3EA-46B0-A09A-34B5CBC048B6}" presName="gear1srcNode" presStyleLbl="node1" presStyleIdx="0" presStyleCnt="3"/>
      <dgm:spPr/>
    </dgm:pt>
    <dgm:pt modelId="{767FB361-1D53-488C-BBDB-7ED1837434E7}" type="pres">
      <dgm:prSet presAssocID="{D1CC6BE5-A3EA-46B0-A09A-34B5CBC048B6}" presName="gear1dstNode" presStyleLbl="node1" presStyleIdx="0" presStyleCnt="3"/>
      <dgm:spPr/>
    </dgm:pt>
    <dgm:pt modelId="{92F1E2C5-820D-4015-BD82-B68C12A4E6F4}" type="pres">
      <dgm:prSet presAssocID="{7C593CCE-38D6-40AA-A235-6F5B1A42D164}" presName="gear2" presStyleLbl="node1" presStyleIdx="1" presStyleCnt="3">
        <dgm:presLayoutVars>
          <dgm:chMax val="1"/>
          <dgm:bulletEnabled val="1"/>
        </dgm:presLayoutVars>
      </dgm:prSet>
      <dgm:spPr/>
    </dgm:pt>
    <dgm:pt modelId="{46DAE4B7-C222-4F61-823D-94045C842689}" type="pres">
      <dgm:prSet presAssocID="{7C593CCE-38D6-40AA-A235-6F5B1A42D164}" presName="gear2srcNode" presStyleLbl="node1" presStyleIdx="1" presStyleCnt="3"/>
      <dgm:spPr/>
    </dgm:pt>
    <dgm:pt modelId="{C8690138-A5C9-452D-B668-82F6758A3748}" type="pres">
      <dgm:prSet presAssocID="{7C593CCE-38D6-40AA-A235-6F5B1A42D164}" presName="gear2dstNode" presStyleLbl="node1" presStyleIdx="1" presStyleCnt="3"/>
      <dgm:spPr/>
    </dgm:pt>
    <dgm:pt modelId="{4BA40BD0-2DD4-44D6-9782-EFA510B2EB3B}" type="pres">
      <dgm:prSet presAssocID="{1F4B3004-9362-41FD-BB55-DA900D3F3CD5}" presName="gear3" presStyleLbl="node1" presStyleIdx="2" presStyleCnt="3"/>
      <dgm:spPr/>
    </dgm:pt>
    <dgm:pt modelId="{C72E1E33-338A-4648-884D-CFE626DEBDEB}" type="pres">
      <dgm:prSet presAssocID="{1F4B3004-9362-41FD-BB55-DA900D3F3CD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4CFD69C-6802-4390-BA4B-A2C1001846A2}" type="pres">
      <dgm:prSet presAssocID="{1F4B3004-9362-41FD-BB55-DA900D3F3CD5}" presName="gear3srcNode" presStyleLbl="node1" presStyleIdx="2" presStyleCnt="3"/>
      <dgm:spPr/>
    </dgm:pt>
    <dgm:pt modelId="{6B0CD4B8-AE73-49A4-9CE2-791A71028B7C}" type="pres">
      <dgm:prSet presAssocID="{1F4B3004-9362-41FD-BB55-DA900D3F3CD5}" presName="gear3dstNode" presStyleLbl="node1" presStyleIdx="2" presStyleCnt="3"/>
      <dgm:spPr/>
    </dgm:pt>
    <dgm:pt modelId="{01537400-2C23-4C8B-865E-44633C1F812C}" type="pres">
      <dgm:prSet presAssocID="{C862827F-76F2-4F26-A1AE-565ABC6FB954}" presName="connector1" presStyleLbl="sibTrans2D1" presStyleIdx="0" presStyleCnt="3"/>
      <dgm:spPr/>
    </dgm:pt>
    <dgm:pt modelId="{E53306A1-7690-42F7-950E-E3A3985D648D}" type="pres">
      <dgm:prSet presAssocID="{6DC9A2DF-CE13-4262-A97C-083C2E55B436}" presName="connector2" presStyleLbl="sibTrans2D1" presStyleIdx="1" presStyleCnt="3"/>
      <dgm:spPr/>
    </dgm:pt>
    <dgm:pt modelId="{EEE122D6-F177-433A-B97A-B6DFB40CFE4F}" type="pres">
      <dgm:prSet presAssocID="{89234BA9-B84D-490A-9034-A112B8229ACB}" presName="connector3" presStyleLbl="sibTrans2D1" presStyleIdx="2" presStyleCnt="3"/>
      <dgm:spPr/>
    </dgm:pt>
  </dgm:ptLst>
  <dgm:cxnLst>
    <dgm:cxn modelId="{C2751601-E71F-4CC0-8605-96ED91D7D682}" type="presOf" srcId="{D1CC6BE5-A3EA-46B0-A09A-34B5CBC048B6}" destId="{4D193417-3D86-46FF-AE57-E96E997AA22F}" srcOrd="0" destOrd="0" presId="urn:microsoft.com/office/officeart/2005/8/layout/gear1"/>
    <dgm:cxn modelId="{0CF4200A-5A65-4333-BCE1-77B5877435DF}" type="presOf" srcId="{1F4B3004-9362-41FD-BB55-DA900D3F3CD5}" destId="{C72E1E33-338A-4648-884D-CFE626DEBDEB}" srcOrd="1" destOrd="0" presId="urn:microsoft.com/office/officeart/2005/8/layout/gear1"/>
    <dgm:cxn modelId="{4D795917-16A7-4C00-8F37-A4036CEA125F}" type="presOf" srcId="{C862827F-76F2-4F26-A1AE-565ABC6FB954}" destId="{01537400-2C23-4C8B-865E-44633C1F812C}" srcOrd="0" destOrd="0" presId="urn:microsoft.com/office/officeart/2005/8/layout/gear1"/>
    <dgm:cxn modelId="{FF14243F-236D-4AC3-AF52-B600324D7D05}" type="presOf" srcId="{6208800A-3516-4266-82E1-ECF79395B610}" destId="{58F897AA-179E-49E3-AFBA-58A8AC0E3AC3}" srcOrd="0" destOrd="0" presId="urn:microsoft.com/office/officeart/2005/8/layout/gear1"/>
    <dgm:cxn modelId="{8CD8625F-1651-4DE5-809E-245B8A8B16D7}" type="presOf" srcId="{D1CC6BE5-A3EA-46B0-A09A-34B5CBC048B6}" destId="{50546140-BA2D-4D58-83D9-8463952008AE}" srcOrd="1" destOrd="0" presId="urn:microsoft.com/office/officeart/2005/8/layout/gear1"/>
    <dgm:cxn modelId="{CA038F6D-B476-448E-A968-144BE18C7209}" type="presOf" srcId="{7C593CCE-38D6-40AA-A235-6F5B1A42D164}" destId="{46DAE4B7-C222-4F61-823D-94045C842689}" srcOrd="1" destOrd="0" presId="urn:microsoft.com/office/officeart/2005/8/layout/gear1"/>
    <dgm:cxn modelId="{1625A36D-26D2-4358-8BA9-3F5684FC57B4}" type="presOf" srcId="{89234BA9-B84D-490A-9034-A112B8229ACB}" destId="{EEE122D6-F177-433A-B97A-B6DFB40CFE4F}" srcOrd="0" destOrd="0" presId="urn:microsoft.com/office/officeart/2005/8/layout/gear1"/>
    <dgm:cxn modelId="{A44D4E70-457B-47B7-9163-7C16ACEA5EAB}" srcId="{6208800A-3516-4266-82E1-ECF79395B610}" destId="{1F4B3004-9362-41FD-BB55-DA900D3F3CD5}" srcOrd="2" destOrd="0" parTransId="{FF14FCC9-8A4B-4D99-B4A4-07B269224BC7}" sibTransId="{89234BA9-B84D-490A-9034-A112B8229ACB}"/>
    <dgm:cxn modelId="{C47F0381-4F06-4576-9219-F24B515E17FD}" type="presOf" srcId="{1F4B3004-9362-41FD-BB55-DA900D3F3CD5}" destId="{64CFD69C-6802-4390-BA4B-A2C1001846A2}" srcOrd="2" destOrd="0" presId="urn:microsoft.com/office/officeart/2005/8/layout/gear1"/>
    <dgm:cxn modelId="{1A7D4986-3227-4F95-AC7F-4E8E041E88F2}" type="presOf" srcId="{1F4B3004-9362-41FD-BB55-DA900D3F3CD5}" destId="{4BA40BD0-2DD4-44D6-9782-EFA510B2EB3B}" srcOrd="0" destOrd="0" presId="urn:microsoft.com/office/officeart/2005/8/layout/gear1"/>
    <dgm:cxn modelId="{6B0F2489-20AB-4A35-B871-4821BC511FC9}" type="presOf" srcId="{6DC9A2DF-CE13-4262-A97C-083C2E55B436}" destId="{E53306A1-7690-42F7-950E-E3A3985D648D}" srcOrd="0" destOrd="0" presId="urn:microsoft.com/office/officeart/2005/8/layout/gear1"/>
    <dgm:cxn modelId="{F7E0E88A-A420-4AA7-AE09-BE9DCC739BA5}" type="presOf" srcId="{D1CC6BE5-A3EA-46B0-A09A-34B5CBC048B6}" destId="{767FB361-1D53-488C-BBDB-7ED1837434E7}" srcOrd="2" destOrd="0" presId="urn:microsoft.com/office/officeart/2005/8/layout/gear1"/>
    <dgm:cxn modelId="{60553E93-4A89-4074-9D72-CF9D61379363}" type="presOf" srcId="{7C593CCE-38D6-40AA-A235-6F5B1A42D164}" destId="{C8690138-A5C9-452D-B668-82F6758A3748}" srcOrd="2" destOrd="0" presId="urn:microsoft.com/office/officeart/2005/8/layout/gear1"/>
    <dgm:cxn modelId="{CF24C4CC-BB58-47EC-ABC1-6E84E44F798B}" type="presOf" srcId="{1F4B3004-9362-41FD-BB55-DA900D3F3CD5}" destId="{6B0CD4B8-AE73-49A4-9CE2-791A71028B7C}" srcOrd="3" destOrd="0" presId="urn:microsoft.com/office/officeart/2005/8/layout/gear1"/>
    <dgm:cxn modelId="{B0A102D3-A1B0-46D2-A010-99267B455418}" srcId="{6208800A-3516-4266-82E1-ECF79395B610}" destId="{D1CC6BE5-A3EA-46B0-A09A-34B5CBC048B6}" srcOrd="0" destOrd="0" parTransId="{26662435-E590-4C3B-8BB2-9E05ACF4113C}" sibTransId="{C862827F-76F2-4F26-A1AE-565ABC6FB954}"/>
    <dgm:cxn modelId="{0226C7EC-67E5-4A30-AC3D-6E01D71222DC}" srcId="{6208800A-3516-4266-82E1-ECF79395B610}" destId="{7C593CCE-38D6-40AA-A235-6F5B1A42D164}" srcOrd="1" destOrd="0" parTransId="{BB0F23CE-2B36-4D08-B5C1-C69F6B9E867F}" sibTransId="{6DC9A2DF-CE13-4262-A97C-083C2E55B436}"/>
    <dgm:cxn modelId="{7BAE47FB-E9BD-4350-84A0-F98288E6472C}" type="presOf" srcId="{7C593CCE-38D6-40AA-A235-6F5B1A42D164}" destId="{92F1E2C5-820D-4015-BD82-B68C12A4E6F4}" srcOrd="0" destOrd="0" presId="urn:microsoft.com/office/officeart/2005/8/layout/gear1"/>
    <dgm:cxn modelId="{BCDFBBBD-8705-4FF1-B94D-5F12237EE8D5}" type="presParOf" srcId="{58F897AA-179E-49E3-AFBA-58A8AC0E3AC3}" destId="{4D193417-3D86-46FF-AE57-E96E997AA22F}" srcOrd="0" destOrd="0" presId="urn:microsoft.com/office/officeart/2005/8/layout/gear1"/>
    <dgm:cxn modelId="{10A53F53-EC9D-4093-9688-074CE3802C93}" type="presParOf" srcId="{58F897AA-179E-49E3-AFBA-58A8AC0E3AC3}" destId="{50546140-BA2D-4D58-83D9-8463952008AE}" srcOrd="1" destOrd="0" presId="urn:microsoft.com/office/officeart/2005/8/layout/gear1"/>
    <dgm:cxn modelId="{39E6A387-42B2-48C5-8481-2CD1619241E9}" type="presParOf" srcId="{58F897AA-179E-49E3-AFBA-58A8AC0E3AC3}" destId="{767FB361-1D53-488C-BBDB-7ED1837434E7}" srcOrd="2" destOrd="0" presId="urn:microsoft.com/office/officeart/2005/8/layout/gear1"/>
    <dgm:cxn modelId="{0DA5981B-9B6F-4C3B-8FD9-0C06101CF7F6}" type="presParOf" srcId="{58F897AA-179E-49E3-AFBA-58A8AC0E3AC3}" destId="{92F1E2C5-820D-4015-BD82-B68C12A4E6F4}" srcOrd="3" destOrd="0" presId="urn:microsoft.com/office/officeart/2005/8/layout/gear1"/>
    <dgm:cxn modelId="{47E2E42E-B5A0-4EA0-B718-F3F8ADA1854A}" type="presParOf" srcId="{58F897AA-179E-49E3-AFBA-58A8AC0E3AC3}" destId="{46DAE4B7-C222-4F61-823D-94045C842689}" srcOrd="4" destOrd="0" presId="urn:microsoft.com/office/officeart/2005/8/layout/gear1"/>
    <dgm:cxn modelId="{5C9F87BD-B548-4514-9EB9-1F808ADBE3EB}" type="presParOf" srcId="{58F897AA-179E-49E3-AFBA-58A8AC0E3AC3}" destId="{C8690138-A5C9-452D-B668-82F6758A3748}" srcOrd="5" destOrd="0" presId="urn:microsoft.com/office/officeart/2005/8/layout/gear1"/>
    <dgm:cxn modelId="{34EF77EB-653D-4BE5-8A68-95A242875DB5}" type="presParOf" srcId="{58F897AA-179E-49E3-AFBA-58A8AC0E3AC3}" destId="{4BA40BD0-2DD4-44D6-9782-EFA510B2EB3B}" srcOrd="6" destOrd="0" presId="urn:microsoft.com/office/officeart/2005/8/layout/gear1"/>
    <dgm:cxn modelId="{1F986592-1F04-46E4-83FE-0CF8604DE775}" type="presParOf" srcId="{58F897AA-179E-49E3-AFBA-58A8AC0E3AC3}" destId="{C72E1E33-338A-4648-884D-CFE626DEBDEB}" srcOrd="7" destOrd="0" presId="urn:microsoft.com/office/officeart/2005/8/layout/gear1"/>
    <dgm:cxn modelId="{5639EAE5-C73D-4382-B990-CB3AA7405325}" type="presParOf" srcId="{58F897AA-179E-49E3-AFBA-58A8AC0E3AC3}" destId="{64CFD69C-6802-4390-BA4B-A2C1001846A2}" srcOrd="8" destOrd="0" presId="urn:microsoft.com/office/officeart/2005/8/layout/gear1"/>
    <dgm:cxn modelId="{61C8402C-73E2-4B3C-A744-572A99B2143E}" type="presParOf" srcId="{58F897AA-179E-49E3-AFBA-58A8AC0E3AC3}" destId="{6B0CD4B8-AE73-49A4-9CE2-791A71028B7C}" srcOrd="9" destOrd="0" presId="urn:microsoft.com/office/officeart/2005/8/layout/gear1"/>
    <dgm:cxn modelId="{49C3C262-E4BA-46A7-8CDB-1B852E8F56E4}" type="presParOf" srcId="{58F897AA-179E-49E3-AFBA-58A8AC0E3AC3}" destId="{01537400-2C23-4C8B-865E-44633C1F812C}" srcOrd="10" destOrd="0" presId="urn:microsoft.com/office/officeart/2005/8/layout/gear1"/>
    <dgm:cxn modelId="{6DB4EBB4-0CC9-4481-A7F8-1C35C80F4C7C}" type="presParOf" srcId="{58F897AA-179E-49E3-AFBA-58A8AC0E3AC3}" destId="{E53306A1-7690-42F7-950E-E3A3985D648D}" srcOrd="11" destOrd="0" presId="urn:microsoft.com/office/officeart/2005/8/layout/gear1"/>
    <dgm:cxn modelId="{930CA329-CD26-49F4-A126-65F35CD2C643}" type="presParOf" srcId="{58F897AA-179E-49E3-AFBA-58A8AC0E3AC3}" destId="{EEE122D6-F177-433A-B97A-B6DFB40CFE4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208800A-3516-4266-82E1-ECF79395B610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1F4B3004-9362-41FD-BB55-DA900D3F3CD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F14FCC9-8A4B-4D99-B4A4-07B269224BC7}" type="parTrans" cxnId="{A44D4E70-457B-47B7-9163-7C16ACEA5EAB}">
      <dgm:prSet/>
      <dgm:spPr/>
      <dgm:t>
        <a:bodyPr/>
        <a:lstStyle/>
        <a:p>
          <a:endParaRPr lang="en-US"/>
        </a:p>
      </dgm:t>
    </dgm:pt>
    <dgm:pt modelId="{89234BA9-B84D-490A-9034-A112B8229ACB}" type="sibTrans" cxnId="{A44D4E70-457B-47B7-9163-7C16ACEA5EAB}">
      <dgm:prSet/>
      <dgm:spPr/>
      <dgm:t>
        <a:bodyPr/>
        <a:lstStyle/>
        <a:p>
          <a:endParaRPr lang="en-US"/>
        </a:p>
      </dgm:t>
    </dgm:pt>
    <dgm:pt modelId="{7C593CCE-38D6-40AA-A235-6F5B1A42D16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DC9A2DF-CE13-4262-A97C-083C2E55B436}" type="sibTrans" cxnId="{0226C7EC-67E5-4A30-AC3D-6E01D71222DC}">
      <dgm:prSet/>
      <dgm:spPr/>
      <dgm:t>
        <a:bodyPr/>
        <a:lstStyle/>
        <a:p>
          <a:endParaRPr lang="en-US"/>
        </a:p>
      </dgm:t>
    </dgm:pt>
    <dgm:pt modelId="{BB0F23CE-2B36-4D08-B5C1-C69F6B9E867F}" type="parTrans" cxnId="{0226C7EC-67E5-4A30-AC3D-6E01D71222DC}">
      <dgm:prSet/>
      <dgm:spPr/>
      <dgm:t>
        <a:bodyPr/>
        <a:lstStyle/>
        <a:p>
          <a:endParaRPr lang="en-US"/>
        </a:p>
      </dgm:t>
    </dgm:pt>
    <dgm:pt modelId="{D1CC6BE5-A3EA-46B0-A09A-34B5CBC048B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862827F-76F2-4F26-A1AE-565ABC6FB954}" type="sibTrans" cxnId="{B0A102D3-A1B0-46D2-A010-99267B455418}">
      <dgm:prSet/>
      <dgm:spPr/>
      <dgm:t>
        <a:bodyPr/>
        <a:lstStyle/>
        <a:p>
          <a:endParaRPr lang="en-US"/>
        </a:p>
      </dgm:t>
    </dgm:pt>
    <dgm:pt modelId="{26662435-E590-4C3B-8BB2-9E05ACF4113C}" type="parTrans" cxnId="{B0A102D3-A1B0-46D2-A010-99267B455418}">
      <dgm:prSet/>
      <dgm:spPr/>
      <dgm:t>
        <a:bodyPr/>
        <a:lstStyle/>
        <a:p>
          <a:endParaRPr lang="en-US"/>
        </a:p>
      </dgm:t>
    </dgm:pt>
    <dgm:pt modelId="{58F897AA-179E-49E3-AFBA-58A8AC0E3AC3}" type="pres">
      <dgm:prSet presAssocID="{6208800A-3516-4266-82E1-ECF79395B61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193417-3D86-46FF-AE57-E96E997AA22F}" type="pres">
      <dgm:prSet presAssocID="{D1CC6BE5-A3EA-46B0-A09A-34B5CBC048B6}" presName="gear1" presStyleLbl="node1" presStyleIdx="0" presStyleCnt="3">
        <dgm:presLayoutVars>
          <dgm:chMax val="1"/>
          <dgm:bulletEnabled val="1"/>
        </dgm:presLayoutVars>
      </dgm:prSet>
      <dgm:spPr/>
    </dgm:pt>
    <dgm:pt modelId="{50546140-BA2D-4D58-83D9-8463952008AE}" type="pres">
      <dgm:prSet presAssocID="{D1CC6BE5-A3EA-46B0-A09A-34B5CBC048B6}" presName="gear1srcNode" presStyleLbl="node1" presStyleIdx="0" presStyleCnt="3"/>
      <dgm:spPr/>
    </dgm:pt>
    <dgm:pt modelId="{767FB361-1D53-488C-BBDB-7ED1837434E7}" type="pres">
      <dgm:prSet presAssocID="{D1CC6BE5-A3EA-46B0-A09A-34B5CBC048B6}" presName="gear1dstNode" presStyleLbl="node1" presStyleIdx="0" presStyleCnt="3"/>
      <dgm:spPr/>
    </dgm:pt>
    <dgm:pt modelId="{92F1E2C5-820D-4015-BD82-B68C12A4E6F4}" type="pres">
      <dgm:prSet presAssocID="{7C593CCE-38D6-40AA-A235-6F5B1A42D164}" presName="gear2" presStyleLbl="node1" presStyleIdx="1" presStyleCnt="3">
        <dgm:presLayoutVars>
          <dgm:chMax val="1"/>
          <dgm:bulletEnabled val="1"/>
        </dgm:presLayoutVars>
      </dgm:prSet>
      <dgm:spPr/>
    </dgm:pt>
    <dgm:pt modelId="{46DAE4B7-C222-4F61-823D-94045C842689}" type="pres">
      <dgm:prSet presAssocID="{7C593CCE-38D6-40AA-A235-6F5B1A42D164}" presName="gear2srcNode" presStyleLbl="node1" presStyleIdx="1" presStyleCnt="3"/>
      <dgm:spPr/>
    </dgm:pt>
    <dgm:pt modelId="{C8690138-A5C9-452D-B668-82F6758A3748}" type="pres">
      <dgm:prSet presAssocID="{7C593CCE-38D6-40AA-A235-6F5B1A42D164}" presName="gear2dstNode" presStyleLbl="node1" presStyleIdx="1" presStyleCnt="3"/>
      <dgm:spPr/>
    </dgm:pt>
    <dgm:pt modelId="{4BA40BD0-2DD4-44D6-9782-EFA510B2EB3B}" type="pres">
      <dgm:prSet presAssocID="{1F4B3004-9362-41FD-BB55-DA900D3F3CD5}" presName="gear3" presStyleLbl="node1" presStyleIdx="2" presStyleCnt="3"/>
      <dgm:spPr/>
    </dgm:pt>
    <dgm:pt modelId="{C72E1E33-338A-4648-884D-CFE626DEBDEB}" type="pres">
      <dgm:prSet presAssocID="{1F4B3004-9362-41FD-BB55-DA900D3F3CD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4CFD69C-6802-4390-BA4B-A2C1001846A2}" type="pres">
      <dgm:prSet presAssocID="{1F4B3004-9362-41FD-BB55-DA900D3F3CD5}" presName="gear3srcNode" presStyleLbl="node1" presStyleIdx="2" presStyleCnt="3"/>
      <dgm:spPr/>
    </dgm:pt>
    <dgm:pt modelId="{6B0CD4B8-AE73-49A4-9CE2-791A71028B7C}" type="pres">
      <dgm:prSet presAssocID="{1F4B3004-9362-41FD-BB55-DA900D3F3CD5}" presName="gear3dstNode" presStyleLbl="node1" presStyleIdx="2" presStyleCnt="3"/>
      <dgm:spPr/>
    </dgm:pt>
    <dgm:pt modelId="{01537400-2C23-4C8B-865E-44633C1F812C}" type="pres">
      <dgm:prSet presAssocID="{C862827F-76F2-4F26-A1AE-565ABC6FB954}" presName="connector1" presStyleLbl="sibTrans2D1" presStyleIdx="0" presStyleCnt="3"/>
      <dgm:spPr/>
    </dgm:pt>
    <dgm:pt modelId="{E53306A1-7690-42F7-950E-E3A3985D648D}" type="pres">
      <dgm:prSet presAssocID="{6DC9A2DF-CE13-4262-A97C-083C2E55B436}" presName="connector2" presStyleLbl="sibTrans2D1" presStyleIdx="1" presStyleCnt="3"/>
      <dgm:spPr/>
    </dgm:pt>
    <dgm:pt modelId="{EEE122D6-F177-433A-B97A-B6DFB40CFE4F}" type="pres">
      <dgm:prSet presAssocID="{89234BA9-B84D-490A-9034-A112B8229ACB}" presName="connector3" presStyleLbl="sibTrans2D1" presStyleIdx="2" presStyleCnt="3"/>
      <dgm:spPr/>
    </dgm:pt>
  </dgm:ptLst>
  <dgm:cxnLst>
    <dgm:cxn modelId="{C2751601-E71F-4CC0-8605-96ED91D7D682}" type="presOf" srcId="{D1CC6BE5-A3EA-46B0-A09A-34B5CBC048B6}" destId="{4D193417-3D86-46FF-AE57-E96E997AA22F}" srcOrd="0" destOrd="0" presId="urn:microsoft.com/office/officeart/2005/8/layout/gear1"/>
    <dgm:cxn modelId="{0CF4200A-5A65-4333-BCE1-77B5877435DF}" type="presOf" srcId="{1F4B3004-9362-41FD-BB55-DA900D3F3CD5}" destId="{C72E1E33-338A-4648-884D-CFE626DEBDEB}" srcOrd="1" destOrd="0" presId="urn:microsoft.com/office/officeart/2005/8/layout/gear1"/>
    <dgm:cxn modelId="{4D795917-16A7-4C00-8F37-A4036CEA125F}" type="presOf" srcId="{C862827F-76F2-4F26-A1AE-565ABC6FB954}" destId="{01537400-2C23-4C8B-865E-44633C1F812C}" srcOrd="0" destOrd="0" presId="urn:microsoft.com/office/officeart/2005/8/layout/gear1"/>
    <dgm:cxn modelId="{FF14243F-236D-4AC3-AF52-B600324D7D05}" type="presOf" srcId="{6208800A-3516-4266-82E1-ECF79395B610}" destId="{58F897AA-179E-49E3-AFBA-58A8AC0E3AC3}" srcOrd="0" destOrd="0" presId="urn:microsoft.com/office/officeart/2005/8/layout/gear1"/>
    <dgm:cxn modelId="{8CD8625F-1651-4DE5-809E-245B8A8B16D7}" type="presOf" srcId="{D1CC6BE5-A3EA-46B0-A09A-34B5CBC048B6}" destId="{50546140-BA2D-4D58-83D9-8463952008AE}" srcOrd="1" destOrd="0" presId="urn:microsoft.com/office/officeart/2005/8/layout/gear1"/>
    <dgm:cxn modelId="{CA038F6D-B476-448E-A968-144BE18C7209}" type="presOf" srcId="{7C593CCE-38D6-40AA-A235-6F5B1A42D164}" destId="{46DAE4B7-C222-4F61-823D-94045C842689}" srcOrd="1" destOrd="0" presId="urn:microsoft.com/office/officeart/2005/8/layout/gear1"/>
    <dgm:cxn modelId="{1625A36D-26D2-4358-8BA9-3F5684FC57B4}" type="presOf" srcId="{89234BA9-B84D-490A-9034-A112B8229ACB}" destId="{EEE122D6-F177-433A-B97A-B6DFB40CFE4F}" srcOrd="0" destOrd="0" presId="urn:microsoft.com/office/officeart/2005/8/layout/gear1"/>
    <dgm:cxn modelId="{A44D4E70-457B-47B7-9163-7C16ACEA5EAB}" srcId="{6208800A-3516-4266-82E1-ECF79395B610}" destId="{1F4B3004-9362-41FD-BB55-DA900D3F3CD5}" srcOrd="2" destOrd="0" parTransId="{FF14FCC9-8A4B-4D99-B4A4-07B269224BC7}" sibTransId="{89234BA9-B84D-490A-9034-A112B8229ACB}"/>
    <dgm:cxn modelId="{C47F0381-4F06-4576-9219-F24B515E17FD}" type="presOf" srcId="{1F4B3004-9362-41FD-BB55-DA900D3F3CD5}" destId="{64CFD69C-6802-4390-BA4B-A2C1001846A2}" srcOrd="2" destOrd="0" presId="urn:microsoft.com/office/officeart/2005/8/layout/gear1"/>
    <dgm:cxn modelId="{1A7D4986-3227-4F95-AC7F-4E8E041E88F2}" type="presOf" srcId="{1F4B3004-9362-41FD-BB55-DA900D3F3CD5}" destId="{4BA40BD0-2DD4-44D6-9782-EFA510B2EB3B}" srcOrd="0" destOrd="0" presId="urn:microsoft.com/office/officeart/2005/8/layout/gear1"/>
    <dgm:cxn modelId="{6B0F2489-20AB-4A35-B871-4821BC511FC9}" type="presOf" srcId="{6DC9A2DF-CE13-4262-A97C-083C2E55B436}" destId="{E53306A1-7690-42F7-950E-E3A3985D648D}" srcOrd="0" destOrd="0" presId="urn:microsoft.com/office/officeart/2005/8/layout/gear1"/>
    <dgm:cxn modelId="{F7E0E88A-A420-4AA7-AE09-BE9DCC739BA5}" type="presOf" srcId="{D1CC6BE5-A3EA-46B0-A09A-34B5CBC048B6}" destId="{767FB361-1D53-488C-BBDB-7ED1837434E7}" srcOrd="2" destOrd="0" presId="urn:microsoft.com/office/officeart/2005/8/layout/gear1"/>
    <dgm:cxn modelId="{60553E93-4A89-4074-9D72-CF9D61379363}" type="presOf" srcId="{7C593CCE-38D6-40AA-A235-6F5B1A42D164}" destId="{C8690138-A5C9-452D-B668-82F6758A3748}" srcOrd="2" destOrd="0" presId="urn:microsoft.com/office/officeart/2005/8/layout/gear1"/>
    <dgm:cxn modelId="{CF24C4CC-BB58-47EC-ABC1-6E84E44F798B}" type="presOf" srcId="{1F4B3004-9362-41FD-BB55-DA900D3F3CD5}" destId="{6B0CD4B8-AE73-49A4-9CE2-791A71028B7C}" srcOrd="3" destOrd="0" presId="urn:microsoft.com/office/officeart/2005/8/layout/gear1"/>
    <dgm:cxn modelId="{B0A102D3-A1B0-46D2-A010-99267B455418}" srcId="{6208800A-3516-4266-82E1-ECF79395B610}" destId="{D1CC6BE5-A3EA-46B0-A09A-34B5CBC048B6}" srcOrd="0" destOrd="0" parTransId="{26662435-E590-4C3B-8BB2-9E05ACF4113C}" sibTransId="{C862827F-76F2-4F26-A1AE-565ABC6FB954}"/>
    <dgm:cxn modelId="{0226C7EC-67E5-4A30-AC3D-6E01D71222DC}" srcId="{6208800A-3516-4266-82E1-ECF79395B610}" destId="{7C593CCE-38D6-40AA-A235-6F5B1A42D164}" srcOrd="1" destOrd="0" parTransId="{BB0F23CE-2B36-4D08-B5C1-C69F6B9E867F}" sibTransId="{6DC9A2DF-CE13-4262-A97C-083C2E55B436}"/>
    <dgm:cxn modelId="{7BAE47FB-E9BD-4350-84A0-F98288E6472C}" type="presOf" srcId="{7C593CCE-38D6-40AA-A235-6F5B1A42D164}" destId="{92F1E2C5-820D-4015-BD82-B68C12A4E6F4}" srcOrd="0" destOrd="0" presId="urn:microsoft.com/office/officeart/2005/8/layout/gear1"/>
    <dgm:cxn modelId="{BCDFBBBD-8705-4FF1-B94D-5F12237EE8D5}" type="presParOf" srcId="{58F897AA-179E-49E3-AFBA-58A8AC0E3AC3}" destId="{4D193417-3D86-46FF-AE57-E96E997AA22F}" srcOrd="0" destOrd="0" presId="urn:microsoft.com/office/officeart/2005/8/layout/gear1"/>
    <dgm:cxn modelId="{10A53F53-EC9D-4093-9688-074CE3802C93}" type="presParOf" srcId="{58F897AA-179E-49E3-AFBA-58A8AC0E3AC3}" destId="{50546140-BA2D-4D58-83D9-8463952008AE}" srcOrd="1" destOrd="0" presId="urn:microsoft.com/office/officeart/2005/8/layout/gear1"/>
    <dgm:cxn modelId="{39E6A387-42B2-48C5-8481-2CD1619241E9}" type="presParOf" srcId="{58F897AA-179E-49E3-AFBA-58A8AC0E3AC3}" destId="{767FB361-1D53-488C-BBDB-7ED1837434E7}" srcOrd="2" destOrd="0" presId="urn:microsoft.com/office/officeart/2005/8/layout/gear1"/>
    <dgm:cxn modelId="{0DA5981B-9B6F-4C3B-8FD9-0C06101CF7F6}" type="presParOf" srcId="{58F897AA-179E-49E3-AFBA-58A8AC0E3AC3}" destId="{92F1E2C5-820D-4015-BD82-B68C12A4E6F4}" srcOrd="3" destOrd="0" presId="urn:microsoft.com/office/officeart/2005/8/layout/gear1"/>
    <dgm:cxn modelId="{47E2E42E-B5A0-4EA0-B718-F3F8ADA1854A}" type="presParOf" srcId="{58F897AA-179E-49E3-AFBA-58A8AC0E3AC3}" destId="{46DAE4B7-C222-4F61-823D-94045C842689}" srcOrd="4" destOrd="0" presId="urn:microsoft.com/office/officeart/2005/8/layout/gear1"/>
    <dgm:cxn modelId="{5C9F87BD-B548-4514-9EB9-1F808ADBE3EB}" type="presParOf" srcId="{58F897AA-179E-49E3-AFBA-58A8AC0E3AC3}" destId="{C8690138-A5C9-452D-B668-82F6758A3748}" srcOrd="5" destOrd="0" presId="urn:microsoft.com/office/officeart/2005/8/layout/gear1"/>
    <dgm:cxn modelId="{34EF77EB-653D-4BE5-8A68-95A242875DB5}" type="presParOf" srcId="{58F897AA-179E-49E3-AFBA-58A8AC0E3AC3}" destId="{4BA40BD0-2DD4-44D6-9782-EFA510B2EB3B}" srcOrd="6" destOrd="0" presId="urn:microsoft.com/office/officeart/2005/8/layout/gear1"/>
    <dgm:cxn modelId="{1F986592-1F04-46E4-83FE-0CF8604DE775}" type="presParOf" srcId="{58F897AA-179E-49E3-AFBA-58A8AC0E3AC3}" destId="{C72E1E33-338A-4648-884D-CFE626DEBDEB}" srcOrd="7" destOrd="0" presId="urn:microsoft.com/office/officeart/2005/8/layout/gear1"/>
    <dgm:cxn modelId="{5639EAE5-C73D-4382-B990-CB3AA7405325}" type="presParOf" srcId="{58F897AA-179E-49E3-AFBA-58A8AC0E3AC3}" destId="{64CFD69C-6802-4390-BA4B-A2C1001846A2}" srcOrd="8" destOrd="0" presId="urn:microsoft.com/office/officeart/2005/8/layout/gear1"/>
    <dgm:cxn modelId="{61C8402C-73E2-4B3C-A744-572A99B2143E}" type="presParOf" srcId="{58F897AA-179E-49E3-AFBA-58A8AC0E3AC3}" destId="{6B0CD4B8-AE73-49A4-9CE2-791A71028B7C}" srcOrd="9" destOrd="0" presId="urn:microsoft.com/office/officeart/2005/8/layout/gear1"/>
    <dgm:cxn modelId="{49C3C262-E4BA-46A7-8CDB-1B852E8F56E4}" type="presParOf" srcId="{58F897AA-179E-49E3-AFBA-58A8AC0E3AC3}" destId="{01537400-2C23-4C8B-865E-44633C1F812C}" srcOrd="10" destOrd="0" presId="urn:microsoft.com/office/officeart/2005/8/layout/gear1"/>
    <dgm:cxn modelId="{6DB4EBB4-0CC9-4481-A7F8-1C35C80F4C7C}" type="presParOf" srcId="{58F897AA-179E-49E3-AFBA-58A8AC0E3AC3}" destId="{E53306A1-7690-42F7-950E-E3A3985D648D}" srcOrd="11" destOrd="0" presId="urn:microsoft.com/office/officeart/2005/8/layout/gear1"/>
    <dgm:cxn modelId="{930CA329-CD26-49F4-A126-65F35CD2C643}" type="presParOf" srcId="{58F897AA-179E-49E3-AFBA-58A8AC0E3AC3}" destId="{EEE122D6-F177-433A-B97A-B6DFB40CFE4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208800A-3516-4266-82E1-ECF79395B610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1F4B3004-9362-41FD-BB55-DA900D3F3CD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F14FCC9-8A4B-4D99-B4A4-07B269224BC7}" type="parTrans" cxnId="{A44D4E70-457B-47B7-9163-7C16ACEA5EAB}">
      <dgm:prSet/>
      <dgm:spPr/>
      <dgm:t>
        <a:bodyPr/>
        <a:lstStyle/>
        <a:p>
          <a:endParaRPr lang="en-US"/>
        </a:p>
      </dgm:t>
    </dgm:pt>
    <dgm:pt modelId="{89234BA9-B84D-490A-9034-A112B8229ACB}" type="sibTrans" cxnId="{A44D4E70-457B-47B7-9163-7C16ACEA5EAB}">
      <dgm:prSet/>
      <dgm:spPr/>
      <dgm:t>
        <a:bodyPr/>
        <a:lstStyle/>
        <a:p>
          <a:endParaRPr lang="en-US"/>
        </a:p>
      </dgm:t>
    </dgm:pt>
    <dgm:pt modelId="{7C593CCE-38D6-40AA-A235-6F5B1A42D16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DC9A2DF-CE13-4262-A97C-083C2E55B436}" type="sibTrans" cxnId="{0226C7EC-67E5-4A30-AC3D-6E01D71222DC}">
      <dgm:prSet/>
      <dgm:spPr/>
      <dgm:t>
        <a:bodyPr/>
        <a:lstStyle/>
        <a:p>
          <a:endParaRPr lang="en-US"/>
        </a:p>
      </dgm:t>
    </dgm:pt>
    <dgm:pt modelId="{BB0F23CE-2B36-4D08-B5C1-C69F6B9E867F}" type="parTrans" cxnId="{0226C7EC-67E5-4A30-AC3D-6E01D71222DC}">
      <dgm:prSet/>
      <dgm:spPr/>
      <dgm:t>
        <a:bodyPr/>
        <a:lstStyle/>
        <a:p>
          <a:endParaRPr lang="en-US"/>
        </a:p>
      </dgm:t>
    </dgm:pt>
    <dgm:pt modelId="{D1CC6BE5-A3EA-46B0-A09A-34B5CBC048B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862827F-76F2-4F26-A1AE-565ABC6FB954}" type="sibTrans" cxnId="{B0A102D3-A1B0-46D2-A010-99267B455418}">
      <dgm:prSet/>
      <dgm:spPr/>
      <dgm:t>
        <a:bodyPr/>
        <a:lstStyle/>
        <a:p>
          <a:endParaRPr lang="en-US"/>
        </a:p>
      </dgm:t>
    </dgm:pt>
    <dgm:pt modelId="{26662435-E590-4C3B-8BB2-9E05ACF4113C}" type="parTrans" cxnId="{B0A102D3-A1B0-46D2-A010-99267B455418}">
      <dgm:prSet/>
      <dgm:spPr/>
      <dgm:t>
        <a:bodyPr/>
        <a:lstStyle/>
        <a:p>
          <a:endParaRPr lang="en-US"/>
        </a:p>
      </dgm:t>
    </dgm:pt>
    <dgm:pt modelId="{58F897AA-179E-49E3-AFBA-58A8AC0E3AC3}" type="pres">
      <dgm:prSet presAssocID="{6208800A-3516-4266-82E1-ECF79395B61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193417-3D86-46FF-AE57-E96E997AA22F}" type="pres">
      <dgm:prSet presAssocID="{D1CC6BE5-A3EA-46B0-A09A-34B5CBC048B6}" presName="gear1" presStyleLbl="node1" presStyleIdx="0" presStyleCnt="3">
        <dgm:presLayoutVars>
          <dgm:chMax val="1"/>
          <dgm:bulletEnabled val="1"/>
        </dgm:presLayoutVars>
      </dgm:prSet>
      <dgm:spPr/>
    </dgm:pt>
    <dgm:pt modelId="{50546140-BA2D-4D58-83D9-8463952008AE}" type="pres">
      <dgm:prSet presAssocID="{D1CC6BE5-A3EA-46B0-A09A-34B5CBC048B6}" presName="gear1srcNode" presStyleLbl="node1" presStyleIdx="0" presStyleCnt="3"/>
      <dgm:spPr/>
    </dgm:pt>
    <dgm:pt modelId="{767FB361-1D53-488C-BBDB-7ED1837434E7}" type="pres">
      <dgm:prSet presAssocID="{D1CC6BE5-A3EA-46B0-A09A-34B5CBC048B6}" presName="gear1dstNode" presStyleLbl="node1" presStyleIdx="0" presStyleCnt="3"/>
      <dgm:spPr/>
    </dgm:pt>
    <dgm:pt modelId="{92F1E2C5-820D-4015-BD82-B68C12A4E6F4}" type="pres">
      <dgm:prSet presAssocID="{7C593CCE-38D6-40AA-A235-6F5B1A42D164}" presName="gear2" presStyleLbl="node1" presStyleIdx="1" presStyleCnt="3">
        <dgm:presLayoutVars>
          <dgm:chMax val="1"/>
          <dgm:bulletEnabled val="1"/>
        </dgm:presLayoutVars>
      </dgm:prSet>
      <dgm:spPr/>
    </dgm:pt>
    <dgm:pt modelId="{46DAE4B7-C222-4F61-823D-94045C842689}" type="pres">
      <dgm:prSet presAssocID="{7C593CCE-38D6-40AA-A235-6F5B1A42D164}" presName="gear2srcNode" presStyleLbl="node1" presStyleIdx="1" presStyleCnt="3"/>
      <dgm:spPr/>
    </dgm:pt>
    <dgm:pt modelId="{C8690138-A5C9-452D-B668-82F6758A3748}" type="pres">
      <dgm:prSet presAssocID="{7C593CCE-38D6-40AA-A235-6F5B1A42D164}" presName="gear2dstNode" presStyleLbl="node1" presStyleIdx="1" presStyleCnt="3"/>
      <dgm:spPr/>
    </dgm:pt>
    <dgm:pt modelId="{4BA40BD0-2DD4-44D6-9782-EFA510B2EB3B}" type="pres">
      <dgm:prSet presAssocID="{1F4B3004-9362-41FD-BB55-DA900D3F3CD5}" presName="gear3" presStyleLbl="node1" presStyleIdx="2" presStyleCnt="3"/>
      <dgm:spPr/>
    </dgm:pt>
    <dgm:pt modelId="{C72E1E33-338A-4648-884D-CFE626DEBDEB}" type="pres">
      <dgm:prSet presAssocID="{1F4B3004-9362-41FD-BB55-DA900D3F3CD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4CFD69C-6802-4390-BA4B-A2C1001846A2}" type="pres">
      <dgm:prSet presAssocID="{1F4B3004-9362-41FD-BB55-DA900D3F3CD5}" presName="gear3srcNode" presStyleLbl="node1" presStyleIdx="2" presStyleCnt="3"/>
      <dgm:spPr/>
    </dgm:pt>
    <dgm:pt modelId="{6B0CD4B8-AE73-49A4-9CE2-791A71028B7C}" type="pres">
      <dgm:prSet presAssocID="{1F4B3004-9362-41FD-BB55-DA900D3F3CD5}" presName="gear3dstNode" presStyleLbl="node1" presStyleIdx="2" presStyleCnt="3"/>
      <dgm:spPr/>
    </dgm:pt>
    <dgm:pt modelId="{01537400-2C23-4C8B-865E-44633C1F812C}" type="pres">
      <dgm:prSet presAssocID="{C862827F-76F2-4F26-A1AE-565ABC6FB954}" presName="connector1" presStyleLbl="sibTrans2D1" presStyleIdx="0" presStyleCnt="3"/>
      <dgm:spPr/>
    </dgm:pt>
    <dgm:pt modelId="{E53306A1-7690-42F7-950E-E3A3985D648D}" type="pres">
      <dgm:prSet presAssocID="{6DC9A2DF-CE13-4262-A97C-083C2E55B436}" presName="connector2" presStyleLbl="sibTrans2D1" presStyleIdx="1" presStyleCnt="3"/>
      <dgm:spPr/>
    </dgm:pt>
    <dgm:pt modelId="{EEE122D6-F177-433A-B97A-B6DFB40CFE4F}" type="pres">
      <dgm:prSet presAssocID="{89234BA9-B84D-490A-9034-A112B8229ACB}" presName="connector3" presStyleLbl="sibTrans2D1" presStyleIdx="2" presStyleCnt="3"/>
      <dgm:spPr/>
    </dgm:pt>
  </dgm:ptLst>
  <dgm:cxnLst>
    <dgm:cxn modelId="{C2751601-E71F-4CC0-8605-96ED91D7D682}" type="presOf" srcId="{D1CC6BE5-A3EA-46B0-A09A-34B5CBC048B6}" destId="{4D193417-3D86-46FF-AE57-E96E997AA22F}" srcOrd="0" destOrd="0" presId="urn:microsoft.com/office/officeart/2005/8/layout/gear1"/>
    <dgm:cxn modelId="{0CF4200A-5A65-4333-BCE1-77B5877435DF}" type="presOf" srcId="{1F4B3004-9362-41FD-BB55-DA900D3F3CD5}" destId="{C72E1E33-338A-4648-884D-CFE626DEBDEB}" srcOrd="1" destOrd="0" presId="urn:microsoft.com/office/officeart/2005/8/layout/gear1"/>
    <dgm:cxn modelId="{4D795917-16A7-4C00-8F37-A4036CEA125F}" type="presOf" srcId="{C862827F-76F2-4F26-A1AE-565ABC6FB954}" destId="{01537400-2C23-4C8B-865E-44633C1F812C}" srcOrd="0" destOrd="0" presId="urn:microsoft.com/office/officeart/2005/8/layout/gear1"/>
    <dgm:cxn modelId="{FF14243F-236D-4AC3-AF52-B600324D7D05}" type="presOf" srcId="{6208800A-3516-4266-82E1-ECF79395B610}" destId="{58F897AA-179E-49E3-AFBA-58A8AC0E3AC3}" srcOrd="0" destOrd="0" presId="urn:microsoft.com/office/officeart/2005/8/layout/gear1"/>
    <dgm:cxn modelId="{8CD8625F-1651-4DE5-809E-245B8A8B16D7}" type="presOf" srcId="{D1CC6BE5-A3EA-46B0-A09A-34B5CBC048B6}" destId="{50546140-BA2D-4D58-83D9-8463952008AE}" srcOrd="1" destOrd="0" presId="urn:microsoft.com/office/officeart/2005/8/layout/gear1"/>
    <dgm:cxn modelId="{CA038F6D-B476-448E-A968-144BE18C7209}" type="presOf" srcId="{7C593CCE-38D6-40AA-A235-6F5B1A42D164}" destId="{46DAE4B7-C222-4F61-823D-94045C842689}" srcOrd="1" destOrd="0" presId="urn:microsoft.com/office/officeart/2005/8/layout/gear1"/>
    <dgm:cxn modelId="{1625A36D-26D2-4358-8BA9-3F5684FC57B4}" type="presOf" srcId="{89234BA9-B84D-490A-9034-A112B8229ACB}" destId="{EEE122D6-F177-433A-B97A-B6DFB40CFE4F}" srcOrd="0" destOrd="0" presId="urn:microsoft.com/office/officeart/2005/8/layout/gear1"/>
    <dgm:cxn modelId="{A44D4E70-457B-47B7-9163-7C16ACEA5EAB}" srcId="{6208800A-3516-4266-82E1-ECF79395B610}" destId="{1F4B3004-9362-41FD-BB55-DA900D3F3CD5}" srcOrd="2" destOrd="0" parTransId="{FF14FCC9-8A4B-4D99-B4A4-07B269224BC7}" sibTransId="{89234BA9-B84D-490A-9034-A112B8229ACB}"/>
    <dgm:cxn modelId="{C47F0381-4F06-4576-9219-F24B515E17FD}" type="presOf" srcId="{1F4B3004-9362-41FD-BB55-DA900D3F3CD5}" destId="{64CFD69C-6802-4390-BA4B-A2C1001846A2}" srcOrd="2" destOrd="0" presId="urn:microsoft.com/office/officeart/2005/8/layout/gear1"/>
    <dgm:cxn modelId="{1A7D4986-3227-4F95-AC7F-4E8E041E88F2}" type="presOf" srcId="{1F4B3004-9362-41FD-BB55-DA900D3F3CD5}" destId="{4BA40BD0-2DD4-44D6-9782-EFA510B2EB3B}" srcOrd="0" destOrd="0" presId="urn:microsoft.com/office/officeart/2005/8/layout/gear1"/>
    <dgm:cxn modelId="{6B0F2489-20AB-4A35-B871-4821BC511FC9}" type="presOf" srcId="{6DC9A2DF-CE13-4262-A97C-083C2E55B436}" destId="{E53306A1-7690-42F7-950E-E3A3985D648D}" srcOrd="0" destOrd="0" presId="urn:microsoft.com/office/officeart/2005/8/layout/gear1"/>
    <dgm:cxn modelId="{F7E0E88A-A420-4AA7-AE09-BE9DCC739BA5}" type="presOf" srcId="{D1CC6BE5-A3EA-46B0-A09A-34B5CBC048B6}" destId="{767FB361-1D53-488C-BBDB-7ED1837434E7}" srcOrd="2" destOrd="0" presId="urn:microsoft.com/office/officeart/2005/8/layout/gear1"/>
    <dgm:cxn modelId="{60553E93-4A89-4074-9D72-CF9D61379363}" type="presOf" srcId="{7C593CCE-38D6-40AA-A235-6F5B1A42D164}" destId="{C8690138-A5C9-452D-B668-82F6758A3748}" srcOrd="2" destOrd="0" presId="urn:microsoft.com/office/officeart/2005/8/layout/gear1"/>
    <dgm:cxn modelId="{CF24C4CC-BB58-47EC-ABC1-6E84E44F798B}" type="presOf" srcId="{1F4B3004-9362-41FD-BB55-DA900D3F3CD5}" destId="{6B0CD4B8-AE73-49A4-9CE2-791A71028B7C}" srcOrd="3" destOrd="0" presId="urn:microsoft.com/office/officeart/2005/8/layout/gear1"/>
    <dgm:cxn modelId="{B0A102D3-A1B0-46D2-A010-99267B455418}" srcId="{6208800A-3516-4266-82E1-ECF79395B610}" destId="{D1CC6BE5-A3EA-46B0-A09A-34B5CBC048B6}" srcOrd="0" destOrd="0" parTransId="{26662435-E590-4C3B-8BB2-9E05ACF4113C}" sibTransId="{C862827F-76F2-4F26-A1AE-565ABC6FB954}"/>
    <dgm:cxn modelId="{0226C7EC-67E5-4A30-AC3D-6E01D71222DC}" srcId="{6208800A-3516-4266-82E1-ECF79395B610}" destId="{7C593CCE-38D6-40AA-A235-6F5B1A42D164}" srcOrd="1" destOrd="0" parTransId="{BB0F23CE-2B36-4D08-B5C1-C69F6B9E867F}" sibTransId="{6DC9A2DF-CE13-4262-A97C-083C2E55B436}"/>
    <dgm:cxn modelId="{7BAE47FB-E9BD-4350-84A0-F98288E6472C}" type="presOf" srcId="{7C593CCE-38D6-40AA-A235-6F5B1A42D164}" destId="{92F1E2C5-820D-4015-BD82-B68C12A4E6F4}" srcOrd="0" destOrd="0" presId="urn:microsoft.com/office/officeart/2005/8/layout/gear1"/>
    <dgm:cxn modelId="{BCDFBBBD-8705-4FF1-B94D-5F12237EE8D5}" type="presParOf" srcId="{58F897AA-179E-49E3-AFBA-58A8AC0E3AC3}" destId="{4D193417-3D86-46FF-AE57-E96E997AA22F}" srcOrd="0" destOrd="0" presId="urn:microsoft.com/office/officeart/2005/8/layout/gear1"/>
    <dgm:cxn modelId="{10A53F53-EC9D-4093-9688-074CE3802C93}" type="presParOf" srcId="{58F897AA-179E-49E3-AFBA-58A8AC0E3AC3}" destId="{50546140-BA2D-4D58-83D9-8463952008AE}" srcOrd="1" destOrd="0" presId="urn:microsoft.com/office/officeart/2005/8/layout/gear1"/>
    <dgm:cxn modelId="{39E6A387-42B2-48C5-8481-2CD1619241E9}" type="presParOf" srcId="{58F897AA-179E-49E3-AFBA-58A8AC0E3AC3}" destId="{767FB361-1D53-488C-BBDB-7ED1837434E7}" srcOrd="2" destOrd="0" presId="urn:microsoft.com/office/officeart/2005/8/layout/gear1"/>
    <dgm:cxn modelId="{0DA5981B-9B6F-4C3B-8FD9-0C06101CF7F6}" type="presParOf" srcId="{58F897AA-179E-49E3-AFBA-58A8AC0E3AC3}" destId="{92F1E2C5-820D-4015-BD82-B68C12A4E6F4}" srcOrd="3" destOrd="0" presId="urn:microsoft.com/office/officeart/2005/8/layout/gear1"/>
    <dgm:cxn modelId="{47E2E42E-B5A0-4EA0-B718-F3F8ADA1854A}" type="presParOf" srcId="{58F897AA-179E-49E3-AFBA-58A8AC0E3AC3}" destId="{46DAE4B7-C222-4F61-823D-94045C842689}" srcOrd="4" destOrd="0" presId="urn:microsoft.com/office/officeart/2005/8/layout/gear1"/>
    <dgm:cxn modelId="{5C9F87BD-B548-4514-9EB9-1F808ADBE3EB}" type="presParOf" srcId="{58F897AA-179E-49E3-AFBA-58A8AC0E3AC3}" destId="{C8690138-A5C9-452D-B668-82F6758A3748}" srcOrd="5" destOrd="0" presId="urn:microsoft.com/office/officeart/2005/8/layout/gear1"/>
    <dgm:cxn modelId="{34EF77EB-653D-4BE5-8A68-95A242875DB5}" type="presParOf" srcId="{58F897AA-179E-49E3-AFBA-58A8AC0E3AC3}" destId="{4BA40BD0-2DD4-44D6-9782-EFA510B2EB3B}" srcOrd="6" destOrd="0" presId="urn:microsoft.com/office/officeart/2005/8/layout/gear1"/>
    <dgm:cxn modelId="{1F986592-1F04-46E4-83FE-0CF8604DE775}" type="presParOf" srcId="{58F897AA-179E-49E3-AFBA-58A8AC0E3AC3}" destId="{C72E1E33-338A-4648-884D-CFE626DEBDEB}" srcOrd="7" destOrd="0" presId="urn:microsoft.com/office/officeart/2005/8/layout/gear1"/>
    <dgm:cxn modelId="{5639EAE5-C73D-4382-B990-CB3AA7405325}" type="presParOf" srcId="{58F897AA-179E-49E3-AFBA-58A8AC0E3AC3}" destId="{64CFD69C-6802-4390-BA4B-A2C1001846A2}" srcOrd="8" destOrd="0" presId="urn:microsoft.com/office/officeart/2005/8/layout/gear1"/>
    <dgm:cxn modelId="{61C8402C-73E2-4B3C-A744-572A99B2143E}" type="presParOf" srcId="{58F897AA-179E-49E3-AFBA-58A8AC0E3AC3}" destId="{6B0CD4B8-AE73-49A4-9CE2-791A71028B7C}" srcOrd="9" destOrd="0" presId="urn:microsoft.com/office/officeart/2005/8/layout/gear1"/>
    <dgm:cxn modelId="{49C3C262-E4BA-46A7-8CDB-1B852E8F56E4}" type="presParOf" srcId="{58F897AA-179E-49E3-AFBA-58A8AC0E3AC3}" destId="{01537400-2C23-4C8B-865E-44633C1F812C}" srcOrd="10" destOrd="0" presId="urn:microsoft.com/office/officeart/2005/8/layout/gear1"/>
    <dgm:cxn modelId="{6DB4EBB4-0CC9-4481-A7F8-1C35C80F4C7C}" type="presParOf" srcId="{58F897AA-179E-49E3-AFBA-58A8AC0E3AC3}" destId="{E53306A1-7690-42F7-950E-E3A3985D648D}" srcOrd="11" destOrd="0" presId="urn:microsoft.com/office/officeart/2005/8/layout/gear1"/>
    <dgm:cxn modelId="{930CA329-CD26-49F4-A126-65F35CD2C643}" type="presParOf" srcId="{58F897AA-179E-49E3-AFBA-58A8AC0E3AC3}" destId="{EEE122D6-F177-433A-B97A-B6DFB40CFE4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208800A-3516-4266-82E1-ECF79395B610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1F4B3004-9362-41FD-BB55-DA900D3F3CD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F14FCC9-8A4B-4D99-B4A4-07B269224BC7}" type="parTrans" cxnId="{A44D4E70-457B-47B7-9163-7C16ACEA5EAB}">
      <dgm:prSet/>
      <dgm:spPr/>
      <dgm:t>
        <a:bodyPr/>
        <a:lstStyle/>
        <a:p>
          <a:endParaRPr lang="en-US"/>
        </a:p>
      </dgm:t>
    </dgm:pt>
    <dgm:pt modelId="{89234BA9-B84D-490A-9034-A112B8229ACB}" type="sibTrans" cxnId="{A44D4E70-457B-47B7-9163-7C16ACEA5EAB}">
      <dgm:prSet/>
      <dgm:spPr/>
      <dgm:t>
        <a:bodyPr/>
        <a:lstStyle/>
        <a:p>
          <a:endParaRPr lang="en-US"/>
        </a:p>
      </dgm:t>
    </dgm:pt>
    <dgm:pt modelId="{7C593CCE-38D6-40AA-A235-6F5B1A42D16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DC9A2DF-CE13-4262-A97C-083C2E55B436}" type="sibTrans" cxnId="{0226C7EC-67E5-4A30-AC3D-6E01D71222DC}">
      <dgm:prSet/>
      <dgm:spPr/>
      <dgm:t>
        <a:bodyPr/>
        <a:lstStyle/>
        <a:p>
          <a:endParaRPr lang="en-US"/>
        </a:p>
      </dgm:t>
    </dgm:pt>
    <dgm:pt modelId="{BB0F23CE-2B36-4D08-B5C1-C69F6B9E867F}" type="parTrans" cxnId="{0226C7EC-67E5-4A30-AC3D-6E01D71222DC}">
      <dgm:prSet/>
      <dgm:spPr/>
      <dgm:t>
        <a:bodyPr/>
        <a:lstStyle/>
        <a:p>
          <a:endParaRPr lang="en-US"/>
        </a:p>
      </dgm:t>
    </dgm:pt>
    <dgm:pt modelId="{D1CC6BE5-A3EA-46B0-A09A-34B5CBC048B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862827F-76F2-4F26-A1AE-565ABC6FB954}" type="sibTrans" cxnId="{B0A102D3-A1B0-46D2-A010-99267B455418}">
      <dgm:prSet/>
      <dgm:spPr/>
      <dgm:t>
        <a:bodyPr/>
        <a:lstStyle/>
        <a:p>
          <a:endParaRPr lang="en-US"/>
        </a:p>
      </dgm:t>
    </dgm:pt>
    <dgm:pt modelId="{26662435-E590-4C3B-8BB2-9E05ACF4113C}" type="parTrans" cxnId="{B0A102D3-A1B0-46D2-A010-99267B455418}">
      <dgm:prSet/>
      <dgm:spPr/>
      <dgm:t>
        <a:bodyPr/>
        <a:lstStyle/>
        <a:p>
          <a:endParaRPr lang="en-US"/>
        </a:p>
      </dgm:t>
    </dgm:pt>
    <dgm:pt modelId="{58F897AA-179E-49E3-AFBA-58A8AC0E3AC3}" type="pres">
      <dgm:prSet presAssocID="{6208800A-3516-4266-82E1-ECF79395B61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193417-3D86-46FF-AE57-E96E997AA22F}" type="pres">
      <dgm:prSet presAssocID="{D1CC6BE5-A3EA-46B0-A09A-34B5CBC048B6}" presName="gear1" presStyleLbl="node1" presStyleIdx="0" presStyleCnt="3">
        <dgm:presLayoutVars>
          <dgm:chMax val="1"/>
          <dgm:bulletEnabled val="1"/>
        </dgm:presLayoutVars>
      </dgm:prSet>
      <dgm:spPr/>
    </dgm:pt>
    <dgm:pt modelId="{50546140-BA2D-4D58-83D9-8463952008AE}" type="pres">
      <dgm:prSet presAssocID="{D1CC6BE5-A3EA-46B0-A09A-34B5CBC048B6}" presName="gear1srcNode" presStyleLbl="node1" presStyleIdx="0" presStyleCnt="3"/>
      <dgm:spPr/>
    </dgm:pt>
    <dgm:pt modelId="{767FB361-1D53-488C-BBDB-7ED1837434E7}" type="pres">
      <dgm:prSet presAssocID="{D1CC6BE5-A3EA-46B0-A09A-34B5CBC048B6}" presName="gear1dstNode" presStyleLbl="node1" presStyleIdx="0" presStyleCnt="3"/>
      <dgm:spPr/>
    </dgm:pt>
    <dgm:pt modelId="{92F1E2C5-820D-4015-BD82-B68C12A4E6F4}" type="pres">
      <dgm:prSet presAssocID="{7C593CCE-38D6-40AA-A235-6F5B1A42D164}" presName="gear2" presStyleLbl="node1" presStyleIdx="1" presStyleCnt="3">
        <dgm:presLayoutVars>
          <dgm:chMax val="1"/>
          <dgm:bulletEnabled val="1"/>
        </dgm:presLayoutVars>
      </dgm:prSet>
      <dgm:spPr/>
    </dgm:pt>
    <dgm:pt modelId="{46DAE4B7-C222-4F61-823D-94045C842689}" type="pres">
      <dgm:prSet presAssocID="{7C593CCE-38D6-40AA-A235-6F5B1A42D164}" presName="gear2srcNode" presStyleLbl="node1" presStyleIdx="1" presStyleCnt="3"/>
      <dgm:spPr/>
    </dgm:pt>
    <dgm:pt modelId="{C8690138-A5C9-452D-B668-82F6758A3748}" type="pres">
      <dgm:prSet presAssocID="{7C593CCE-38D6-40AA-A235-6F5B1A42D164}" presName="gear2dstNode" presStyleLbl="node1" presStyleIdx="1" presStyleCnt="3"/>
      <dgm:spPr/>
    </dgm:pt>
    <dgm:pt modelId="{4BA40BD0-2DD4-44D6-9782-EFA510B2EB3B}" type="pres">
      <dgm:prSet presAssocID="{1F4B3004-9362-41FD-BB55-DA900D3F3CD5}" presName="gear3" presStyleLbl="node1" presStyleIdx="2" presStyleCnt="3"/>
      <dgm:spPr/>
    </dgm:pt>
    <dgm:pt modelId="{C72E1E33-338A-4648-884D-CFE626DEBDEB}" type="pres">
      <dgm:prSet presAssocID="{1F4B3004-9362-41FD-BB55-DA900D3F3CD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4CFD69C-6802-4390-BA4B-A2C1001846A2}" type="pres">
      <dgm:prSet presAssocID="{1F4B3004-9362-41FD-BB55-DA900D3F3CD5}" presName="gear3srcNode" presStyleLbl="node1" presStyleIdx="2" presStyleCnt="3"/>
      <dgm:spPr/>
    </dgm:pt>
    <dgm:pt modelId="{6B0CD4B8-AE73-49A4-9CE2-791A71028B7C}" type="pres">
      <dgm:prSet presAssocID="{1F4B3004-9362-41FD-BB55-DA900D3F3CD5}" presName="gear3dstNode" presStyleLbl="node1" presStyleIdx="2" presStyleCnt="3"/>
      <dgm:spPr/>
    </dgm:pt>
    <dgm:pt modelId="{01537400-2C23-4C8B-865E-44633C1F812C}" type="pres">
      <dgm:prSet presAssocID="{C862827F-76F2-4F26-A1AE-565ABC6FB954}" presName="connector1" presStyleLbl="sibTrans2D1" presStyleIdx="0" presStyleCnt="3"/>
      <dgm:spPr/>
    </dgm:pt>
    <dgm:pt modelId="{E53306A1-7690-42F7-950E-E3A3985D648D}" type="pres">
      <dgm:prSet presAssocID="{6DC9A2DF-CE13-4262-A97C-083C2E55B436}" presName="connector2" presStyleLbl="sibTrans2D1" presStyleIdx="1" presStyleCnt="3"/>
      <dgm:spPr/>
    </dgm:pt>
    <dgm:pt modelId="{EEE122D6-F177-433A-B97A-B6DFB40CFE4F}" type="pres">
      <dgm:prSet presAssocID="{89234BA9-B84D-490A-9034-A112B8229ACB}" presName="connector3" presStyleLbl="sibTrans2D1" presStyleIdx="2" presStyleCnt="3"/>
      <dgm:spPr/>
    </dgm:pt>
  </dgm:ptLst>
  <dgm:cxnLst>
    <dgm:cxn modelId="{C2751601-E71F-4CC0-8605-96ED91D7D682}" type="presOf" srcId="{D1CC6BE5-A3EA-46B0-A09A-34B5CBC048B6}" destId="{4D193417-3D86-46FF-AE57-E96E997AA22F}" srcOrd="0" destOrd="0" presId="urn:microsoft.com/office/officeart/2005/8/layout/gear1"/>
    <dgm:cxn modelId="{0CF4200A-5A65-4333-BCE1-77B5877435DF}" type="presOf" srcId="{1F4B3004-9362-41FD-BB55-DA900D3F3CD5}" destId="{C72E1E33-338A-4648-884D-CFE626DEBDEB}" srcOrd="1" destOrd="0" presId="urn:microsoft.com/office/officeart/2005/8/layout/gear1"/>
    <dgm:cxn modelId="{4D795917-16A7-4C00-8F37-A4036CEA125F}" type="presOf" srcId="{C862827F-76F2-4F26-A1AE-565ABC6FB954}" destId="{01537400-2C23-4C8B-865E-44633C1F812C}" srcOrd="0" destOrd="0" presId="urn:microsoft.com/office/officeart/2005/8/layout/gear1"/>
    <dgm:cxn modelId="{FF14243F-236D-4AC3-AF52-B600324D7D05}" type="presOf" srcId="{6208800A-3516-4266-82E1-ECF79395B610}" destId="{58F897AA-179E-49E3-AFBA-58A8AC0E3AC3}" srcOrd="0" destOrd="0" presId="urn:microsoft.com/office/officeart/2005/8/layout/gear1"/>
    <dgm:cxn modelId="{8CD8625F-1651-4DE5-809E-245B8A8B16D7}" type="presOf" srcId="{D1CC6BE5-A3EA-46B0-A09A-34B5CBC048B6}" destId="{50546140-BA2D-4D58-83D9-8463952008AE}" srcOrd="1" destOrd="0" presId="urn:microsoft.com/office/officeart/2005/8/layout/gear1"/>
    <dgm:cxn modelId="{CA038F6D-B476-448E-A968-144BE18C7209}" type="presOf" srcId="{7C593CCE-38D6-40AA-A235-6F5B1A42D164}" destId="{46DAE4B7-C222-4F61-823D-94045C842689}" srcOrd="1" destOrd="0" presId="urn:microsoft.com/office/officeart/2005/8/layout/gear1"/>
    <dgm:cxn modelId="{1625A36D-26D2-4358-8BA9-3F5684FC57B4}" type="presOf" srcId="{89234BA9-B84D-490A-9034-A112B8229ACB}" destId="{EEE122D6-F177-433A-B97A-B6DFB40CFE4F}" srcOrd="0" destOrd="0" presId="urn:microsoft.com/office/officeart/2005/8/layout/gear1"/>
    <dgm:cxn modelId="{A44D4E70-457B-47B7-9163-7C16ACEA5EAB}" srcId="{6208800A-3516-4266-82E1-ECF79395B610}" destId="{1F4B3004-9362-41FD-BB55-DA900D3F3CD5}" srcOrd="2" destOrd="0" parTransId="{FF14FCC9-8A4B-4D99-B4A4-07B269224BC7}" sibTransId="{89234BA9-B84D-490A-9034-A112B8229ACB}"/>
    <dgm:cxn modelId="{C47F0381-4F06-4576-9219-F24B515E17FD}" type="presOf" srcId="{1F4B3004-9362-41FD-BB55-DA900D3F3CD5}" destId="{64CFD69C-6802-4390-BA4B-A2C1001846A2}" srcOrd="2" destOrd="0" presId="urn:microsoft.com/office/officeart/2005/8/layout/gear1"/>
    <dgm:cxn modelId="{1A7D4986-3227-4F95-AC7F-4E8E041E88F2}" type="presOf" srcId="{1F4B3004-9362-41FD-BB55-DA900D3F3CD5}" destId="{4BA40BD0-2DD4-44D6-9782-EFA510B2EB3B}" srcOrd="0" destOrd="0" presId="urn:microsoft.com/office/officeart/2005/8/layout/gear1"/>
    <dgm:cxn modelId="{6B0F2489-20AB-4A35-B871-4821BC511FC9}" type="presOf" srcId="{6DC9A2DF-CE13-4262-A97C-083C2E55B436}" destId="{E53306A1-7690-42F7-950E-E3A3985D648D}" srcOrd="0" destOrd="0" presId="urn:microsoft.com/office/officeart/2005/8/layout/gear1"/>
    <dgm:cxn modelId="{F7E0E88A-A420-4AA7-AE09-BE9DCC739BA5}" type="presOf" srcId="{D1CC6BE5-A3EA-46B0-A09A-34B5CBC048B6}" destId="{767FB361-1D53-488C-BBDB-7ED1837434E7}" srcOrd="2" destOrd="0" presId="urn:microsoft.com/office/officeart/2005/8/layout/gear1"/>
    <dgm:cxn modelId="{60553E93-4A89-4074-9D72-CF9D61379363}" type="presOf" srcId="{7C593CCE-38D6-40AA-A235-6F5B1A42D164}" destId="{C8690138-A5C9-452D-B668-82F6758A3748}" srcOrd="2" destOrd="0" presId="urn:microsoft.com/office/officeart/2005/8/layout/gear1"/>
    <dgm:cxn modelId="{CF24C4CC-BB58-47EC-ABC1-6E84E44F798B}" type="presOf" srcId="{1F4B3004-9362-41FD-BB55-DA900D3F3CD5}" destId="{6B0CD4B8-AE73-49A4-9CE2-791A71028B7C}" srcOrd="3" destOrd="0" presId="urn:microsoft.com/office/officeart/2005/8/layout/gear1"/>
    <dgm:cxn modelId="{B0A102D3-A1B0-46D2-A010-99267B455418}" srcId="{6208800A-3516-4266-82E1-ECF79395B610}" destId="{D1CC6BE5-A3EA-46B0-A09A-34B5CBC048B6}" srcOrd="0" destOrd="0" parTransId="{26662435-E590-4C3B-8BB2-9E05ACF4113C}" sibTransId="{C862827F-76F2-4F26-A1AE-565ABC6FB954}"/>
    <dgm:cxn modelId="{0226C7EC-67E5-4A30-AC3D-6E01D71222DC}" srcId="{6208800A-3516-4266-82E1-ECF79395B610}" destId="{7C593CCE-38D6-40AA-A235-6F5B1A42D164}" srcOrd="1" destOrd="0" parTransId="{BB0F23CE-2B36-4D08-B5C1-C69F6B9E867F}" sibTransId="{6DC9A2DF-CE13-4262-A97C-083C2E55B436}"/>
    <dgm:cxn modelId="{7BAE47FB-E9BD-4350-84A0-F98288E6472C}" type="presOf" srcId="{7C593CCE-38D6-40AA-A235-6F5B1A42D164}" destId="{92F1E2C5-820D-4015-BD82-B68C12A4E6F4}" srcOrd="0" destOrd="0" presId="urn:microsoft.com/office/officeart/2005/8/layout/gear1"/>
    <dgm:cxn modelId="{BCDFBBBD-8705-4FF1-B94D-5F12237EE8D5}" type="presParOf" srcId="{58F897AA-179E-49E3-AFBA-58A8AC0E3AC3}" destId="{4D193417-3D86-46FF-AE57-E96E997AA22F}" srcOrd="0" destOrd="0" presId="urn:microsoft.com/office/officeart/2005/8/layout/gear1"/>
    <dgm:cxn modelId="{10A53F53-EC9D-4093-9688-074CE3802C93}" type="presParOf" srcId="{58F897AA-179E-49E3-AFBA-58A8AC0E3AC3}" destId="{50546140-BA2D-4D58-83D9-8463952008AE}" srcOrd="1" destOrd="0" presId="urn:microsoft.com/office/officeart/2005/8/layout/gear1"/>
    <dgm:cxn modelId="{39E6A387-42B2-48C5-8481-2CD1619241E9}" type="presParOf" srcId="{58F897AA-179E-49E3-AFBA-58A8AC0E3AC3}" destId="{767FB361-1D53-488C-BBDB-7ED1837434E7}" srcOrd="2" destOrd="0" presId="urn:microsoft.com/office/officeart/2005/8/layout/gear1"/>
    <dgm:cxn modelId="{0DA5981B-9B6F-4C3B-8FD9-0C06101CF7F6}" type="presParOf" srcId="{58F897AA-179E-49E3-AFBA-58A8AC0E3AC3}" destId="{92F1E2C5-820D-4015-BD82-B68C12A4E6F4}" srcOrd="3" destOrd="0" presId="urn:microsoft.com/office/officeart/2005/8/layout/gear1"/>
    <dgm:cxn modelId="{47E2E42E-B5A0-4EA0-B718-F3F8ADA1854A}" type="presParOf" srcId="{58F897AA-179E-49E3-AFBA-58A8AC0E3AC3}" destId="{46DAE4B7-C222-4F61-823D-94045C842689}" srcOrd="4" destOrd="0" presId="urn:microsoft.com/office/officeart/2005/8/layout/gear1"/>
    <dgm:cxn modelId="{5C9F87BD-B548-4514-9EB9-1F808ADBE3EB}" type="presParOf" srcId="{58F897AA-179E-49E3-AFBA-58A8AC0E3AC3}" destId="{C8690138-A5C9-452D-B668-82F6758A3748}" srcOrd="5" destOrd="0" presId="urn:microsoft.com/office/officeart/2005/8/layout/gear1"/>
    <dgm:cxn modelId="{34EF77EB-653D-4BE5-8A68-95A242875DB5}" type="presParOf" srcId="{58F897AA-179E-49E3-AFBA-58A8AC0E3AC3}" destId="{4BA40BD0-2DD4-44D6-9782-EFA510B2EB3B}" srcOrd="6" destOrd="0" presId="urn:microsoft.com/office/officeart/2005/8/layout/gear1"/>
    <dgm:cxn modelId="{1F986592-1F04-46E4-83FE-0CF8604DE775}" type="presParOf" srcId="{58F897AA-179E-49E3-AFBA-58A8AC0E3AC3}" destId="{C72E1E33-338A-4648-884D-CFE626DEBDEB}" srcOrd="7" destOrd="0" presId="urn:microsoft.com/office/officeart/2005/8/layout/gear1"/>
    <dgm:cxn modelId="{5639EAE5-C73D-4382-B990-CB3AA7405325}" type="presParOf" srcId="{58F897AA-179E-49E3-AFBA-58A8AC0E3AC3}" destId="{64CFD69C-6802-4390-BA4B-A2C1001846A2}" srcOrd="8" destOrd="0" presId="urn:microsoft.com/office/officeart/2005/8/layout/gear1"/>
    <dgm:cxn modelId="{61C8402C-73E2-4B3C-A744-572A99B2143E}" type="presParOf" srcId="{58F897AA-179E-49E3-AFBA-58A8AC0E3AC3}" destId="{6B0CD4B8-AE73-49A4-9CE2-791A71028B7C}" srcOrd="9" destOrd="0" presId="urn:microsoft.com/office/officeart/2005/8/layout/gear1"/>
    <dgm:cxn modelId="{49C3C262-E4BA-46A7-8CDB-1B852E8F56E4}" type="presParOf" srcId="{58F897AA-179E-49E3-AFBA-58A8AC0E3AC3}" destId="{01537400-2C23-4C8B-865E-44633C1F812C}" srcOrd="10" destOrd="0" presId="urn:microsoft.com/office/officeart/2005/8/layout/gear1"/>
    <dgm:cxn modelId="{6DB4EBB4-0CC9-4481-A7F8-1C35C80F4C7C}" type="presParOf" srcId="{58F897AA-179E-49E3-AFBA-58A8AC0E3AC3}" destId="{E53306A1-7690-42F7-950E-E3A3985D648D}" srcOrd="11" destOrd="0" presId="urn:microsoft.com/office/officeart/2005/8/layout/gear1"/>
    <dgm:cxn modelId="{930CA329-CD26-49F4-A126-65F35CD2C643}" type="presParOf" srcId="{58F897AA-179E-49E3-AFBA-58A8AC0E3AC3}" destId="{EEE122D6-F177-433A-B97A-B6DFB40CFE4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208800A-3516-4266-82E1-ECF79395B610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1F4B3004-9362-41FD-BB55-DA900D3F3CD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F14FCC9-8A4B-4D99-B4A4-07B269224BC7}" type="parTrans" cxnId="{A44D4E70-457B-47B7-9163-7C16ACEA5EAB}">
      <dgm:prSet/>
      <dgm:spPr/>
      <dgm:t>
        <a:bodyPr/>
        <a:lstStyle/>
        <a:p>
          <a:endParaRPr lang="en-US"/>
        </a:p>
      </dgm:t>
    </dgm:pt>
    <dgm:pt modelId="{89234BA9-B84D-490A-9034-A112B8229ACB}" type="sibTrans" cxnId="{A44D4E70-457B-47B7-9163-7C16ACEA5EAB}">
      <dgm:prSet/>
      <dgm:spPr/>
      <dgm:t>
        <a:bodyPr/>
        <a:lstStyle/>
        <a:p>
          <a:endParaRPr lang="en-US"/>
        </a:p>
      </dgm:t>
    </dgm:pt>
    <dgm:pt modelId="{7C593CCE-38D6-40AA-A235-6F5B1A42D16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DC9A2DF-CE13-4262-A97C-083C2E55B436}" type="sibTrans" cxnId="{0226C7EC-67E5-4A30-AC3D-6E01D71222DC}">
      <dgm:prSet/>
      <dgm:spPr/>
      <dgm:t>
        <a:bodyPr/>
        <a:lstStyle/>
        <a:p>
          <a:endParaRPr lang="en-US"/>
        </a:p>
      </dgm:t>
    </dgm:pt>
    <dgm:pt modelId="{BB0F23CE-2B36-4D08-B5C1-C69F6B9E867F}" type="parTrans" cxnId="{0226C7EC-67E5-4A30-AC3D-6E01D71222DC}">
      <dgm:prSet/>
      <dgm:spPr/>
      <dgm:t>
        <a:bodyPr/>
        <a:lstStyle/>
        <a:p>
          <a:endParaRPr lang="en-US"/>
        </a:p>
      </dgm:t>
    </dgm:pt>
    <dgm:pt modelId="{D1CC6BE5-A3EA-46B0-A09A-34B5CBC048B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862827F-76F2-4F26-A1AE-565ABC6FB954}" type="sibTrans" cxnId="{B0A102D3-A1B0-46D2-A010-99267B455418}">
      <dgm:prSet/>
      <dgm:spPr/>
      <dgm:t>
        <a:bodyPr/>
        <a:lstStyle/>
        <a:p>
          <a:endParaRPr lang="en-US"/>
        </a:p>
      </dgm:t>
    </dgm:pt>
    <dgm:pt modelId="{26662435-E590-4C3B-8BB2-9E05ACF4113C}" type="parTrans" cxnId="{B0A102D3-A1B0-46D2-A010-99267B455418}">
      <dgm:prSet/>
      <dgm:spPr/>
      <dgm:t>
        <a:bodyPr/>
        <a:lstStyle/>
        <a:p>
          <a:endParaRPr lang="en-US"/>
        </a:p>
      </dgm:t>
    </dgm:pt>
    <dgm:pt modelId="{58F897AA-179E-49E3-AFBA-58A8AC0E3AC3}" type="pres">
      <dgm:prSet presAssocID="{6208800A-3516-4266-82E1-ECF79395B61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193417-3D86-46FF-AE57-E96E997AA22F}" type="pres">
      <dgm:prSet presAssocID="{D1CC6BE5-A3EA-46B0-A09A-34B5CBC048B6}" presName="gear1" presStyleLbl="node1" presStyleIdx="0" presStyleCnt="3">
        <dgm:presLayoutVars>
          <dgm:chMax val="1"/>
          <dgm:bulletEnabled val="1"/>
        </dgm:presLayoutVars>
      </dgm:prSet>
      <dgm:spPr/>
    </dgm:pt>
    <dgm:pt modelId="{50546140-BA2D-4D58-83D9-8463952008AE}" type="pres">
      <dgm:prSet presAssocID="{D1CC6BE5-A3EA-46B0-A09A-34B5CBC048B6}" presName="gear1srcNode" presStyleLbl="node1" presStyleIdx="0" presStyleCnt="3"/>
      <dgm:spPr/>
    </dgm:pt>
    <dgm:pt modelId="{767FB361-1D53-488C-BBDB-7ED1837434E7}" type="pres">
      <dgm:prSet presAssocID="{D1CC6BE5-A3EA-46B0-A09A-34B5CBC048B6}" presName="gear1dstNode" presStyleLbl="node1" presStyleIdx="0" presStyleCnt="3"/>
      <dgm:spPr/>
    </dgm:pt>
    <dgm:pt modelId="{92F1E2C5-820D-4015-BD82-B68C12A4E6F4}" type="pres">
      <dgm:prSet presAssocID="{7C593CCE-38D6-40AA-A235-6F5B1A42D164}" presName="gear2" presStyleLbl="node1" presStyleIdx="1" presStyleCnt="3">
        <dgm:presLayoutVars>
          <dgm:chMax val="1"/>
          <dgm:bulletEnabled val="1"/>
        </dgm:presLayoutVars>
      </dgm:prSet>
      <dgm:spPr/>
    </dgm:pt>
    <dgm:pt modelId="{46DAE4B7-C222-4F61-823D-94045C842689}" type="pres">
      <dgm:prSet presAssocID="{7C593CCE-38D6-40AA-A235-6F5B1A42D164}" presName="gear2srcNode" presStyleLbl="node1" presStyleIdx="1" presStyleCnt="3"/>
      <dgm:spPr/>
    </dgm:pt>
    <dgm:pt modelId="{C8690138-A5C9-452D-B668-82F6758A3748}" type="pres">
      <dgm:prSet presAssocID="{7C593CCE-38D6-40AA-A235-6F5B1A42D164}" presName="gear2dstNode" presStyleLbl="node1" presStyleIdx="1" presStyleCnt="3"/>
      <dgm:spPr/>
    </dgm:pt>
    <dgm:pt modelId="{4BA40BD0-2DD4-44D6-9782-EFA510B2EB3B}" type="pres">
      <dgm:prSet presAssocID="{1F4B3004-9362-41FD-BB55-DA900D3F3CD5}" presName="gear3" presStyleLbl="node1" presStyleIdx="2" presStyleCnt="3"/>
      <dgm:spPr/>
    </dgm:pt>
    <dgm:pt modelId="{C72E1E33-338A-4648-884D-CFE626DEBDEB}" type="pres">
      <dgm:prSet presAssocID="{1F4B3004-9362-41FD-BB55-DA900D3F3CD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4CFD69C-6802-4390-BA4B-A2C1001846A2}" type="pres">
      <dgm:prSet presAssocID="{1F4B3004-9362-41FD-BB55-DA900D3F3CD5}" presName="gear3srcNode" presStyleLbl="node1" presStyleIdx="2" presStyleCnt="3"/>
      <dgm:spPr/>
    </dgm:pt>
    <dgm:pt modelId="{6B0CD4B8-AE73-49A4-9CE2-791A71028B7C}" type="pres">
      <dgm:prSet presAssocID="{1F4B3004-9362-41FD-BB55-DA900D3F3CD5}" presName="gear3dstNode" presStyleLbl="node1" presStyleIdx="2" presStyleCnt="3"/>
      <dgm:spPr/>
    </dgm:pt>
    <dgm:pt modelId="{01537400-2C23-4C8B-865E-44633C1F812C}" type="pres">
      <dgm:prSet presAssocID="{C862827F-76F2-4F26-A1AE-565ABC6FB954}" presName="connector1" presStyleLbl="sibTrans2D1" presStyleIdx="0" presStyleCnt="3"/>
      <dgm:spPr/>
    </dgm:pt>
    <dgm:pt modelId="{E53306A1-7690-42F7-950E-E3A3985D648D}" type="pres">
      <dgm:prSet presAssocID="{6DC9A2DF-CE13-4262-A97C-083C2E55B436}" presName="connector2" presStyleLbl="sibTrans2D1" presStyleIdx="1" presStyleCnt="3"/>
      <dgm:spPr/>
    </dgm:pt>
    <dgm:pt modelId="{EEE122D6-F177-433A-B97A-B6DFB40CFE4F}" type="pres">
      <dgm:prSet presAssocID="{89234BA9-B84D-490A-9034-A112B8229ACB}" presName="connector3" presStyleLbl="sibTrans2D1" presStyleIdx="2" presStyleCnt="3"/>
      <dgm:spPr/>
    </dgm:pt>
  </dgm:ptLst>
  <dgm:cxnLst>
    <dgm:cxn modelId="{C2751601-E71F-4CC0-8605-96ED91D7D682}" type="presOf" srcId="{D1CC6BE5-A3EA-46B0-A09A-34B5CBC048B6}" destId="{4D193417-3D86-46FF-AE57-E96E997AA22F}" srcOrd="0" destOrd="0" presId="urn:microsoft.com/office/officeart/2005/8/layout/gear1"/>
    <dgm:cxn modelId="{0CF4200A-5A65-4333-BCE1-77B5877435DF}" type="presOf" srcId="{1F4B3004-9362-41FD-BB55-DA900D3F3CD5}" destId="{C72E1E33-338A-4648-884D-CFE626DEBDEB}" srcOrd="1" destOrd="0" presId="urn:microsoft.com/office/officeart/2005/8/layout/gear1"/>
    <dgm:cxn modelId="{4D795917-16A7-4C00-8F37-A4036CEA125F}" type="presOf" srcId="{C862827F-76F2-4F26-A1AE-565ABC6FB954}" destId="{01537400-2C23-4C8B-865E-44633C1F812C}" srcOrd="0" destOrd="0" presId="urn:microsoft.com/office/officeart/2005/8/layout/gear1"/>
    <dgm:cxn modelId="{FF14243F-236D-4AC3-AF52-B600324D7D05}" type="presOf" srcId="{6208800A-3516-4266-82E1-ECF79395B610}" destId="{58F897AA-179E-49E3-AFBA-58A8AC0E3AC3}" srcOrd="0" destOrd="0" presId="urn:microsoft.com/office/officeart/2005/8/layout/gear1"/>
    <dgm:cxn modelId="{8CD8625F-1651-4DE5-809E-245B8A8B16D7}" type="presOf" srcId="{D1CC6BE5-A3EA-46B0-A09A-34B5CBC048B6}" destId="{50546140-BA2D-4D58-83D9-8463952008AE}" srcOrd="1" destOrd="0" presId="urn:microsoft.com/office/officeart/2005/8/layout/gear1"/>
    <dgm:cxn modelId="{CA038F6D-B476-448E-A968-144BE18C7209}" type="presOf" srcId="{7C593CCE-38D6-40AA-A235-6F5B1A42D164}" destId="{46DAE4B7-C222-4F61-823D-94045C842689}" srcOrd="1" destOrd="0" presId="urn:microsoft.com/office/officeart/2005/8/layout/gear1"/>
    <dgm:cxn modelId="{1625A36D-26D2-4358-8BA9-3F5684FC57B4}" type="presOf" srcId="{89234BA9-B84D-490A-9034-A112B8229ACB}" destId="{EEE122D6-F177-433A-B97A-B6DFB40CFE4F}" srcOrd="0" destOrd="0" presId="urn:microsoft.com/office/officeart/2005/8/layout/gear1"/>
    <dgm:cxn modelId="{A44D4E70-457B-47B7-9163-7C16ACEA5EAB}" srcId="{6208800A-3516-4266-82E1-ECF79395B610}" destId="{1F4B3004-9362-41FD-BB55-DA900D3F3CD5}" srcOrd="2" destOrd="0" parTransId="{FF14FCC9-8A4B-4D99-B4A4-07B269224BC7}" sibTransId="{89234BA9-B84D-490A-9034-A112B8229ACB}"/>
    <dgm:cxn modelId="{C47F0381-4F06-4576-9219-F24B515E17FD}" type="presOf" srcId="{1F4B3004-9362-41FD-BB55-DA900D3F3CD5}" destId="{64CFD69C-6802-4390-BA4B-A2C1001846A2}" srcOrd="2" destOrd="0" presId="urn:microsoft.com/office/officeart/2005/8/layout/gear1"/>
    <dgm:cxn modelId="{1A7D4986-3227-4F95-AC7F-4E8E041E88F2}" type="presOf" srcId="{1F4B3004-9362-41FD-BB55-DA900D3F3CD5}" destId="{4BA40BD0-2DD4-44D6-9782-EFA510B2EB3B}" srcOrd="0" destOrd="0" presId="urn:microsoft.com/office/officeart/2005/8/layout/gear1"/>
    <dgm:cxn modelId="{6B0F2489-20AB-4A35-B871-4821BC511FC9}" type="presOf" srcId="{6DC9A2DF-CE13-4262-A97C-083C2E55B436}" destId="{E53306A1-7690-42F7-950E-E3A3985D648D}" srcOrd="0" destOrd="0" presId="urn:microsoft.com/office/officeart/2005/8/layout/gear1"/>
    <dgm:cxn modelId="{F7E0E88A-A420-4AA7-AE09-BE9DCC739BA5}" type="presOf" srcId="{D1CC6BE5-A3EA-46B0-A09A-34B5CBC048B6}" destId="{767FB361-1D53-488C-BBDB-7ED1837434E7}" srcOrd="2" destOrd="0" presId="urn:microsoft.com/office/officeart/2005/8/layout/gear1"/>
    <dgm:cxn modelId="{60553E93-4A89-4074-9D72-CF9D61379363}" type="presOf" srcId="{7C593CCE-38D6-40AA-A235-6F5B1A42D164}" destId="{C8690138-A5C9-452D-B668-82F6758A3748}" srcOrd="2" destOrd="0" presId="urn:microsoft.com/office/officeart/2005/8/layout/gear1"/>
    <dgm:cxn modelId="{CF24C4CC-BB58-47EC-ABC1-6E84E44F798B}" type="presOf" srcId="{1F4B3004-9362-41FD-BB55-DA900D3F3CD5}" destId="{6B0CD4B8-AE73-49A4-9CE2-791A71028B7C}" srcOrd="3" destOrd="0" presId="urn:microsoft.com/office/officeart/2005/8/layout/gear1"/>
    <dgm:cxn modelId="{B0A102D3-A1B0-46D2-A010-99267B455418}" srcId="{6208800A-3516-4266-82E1-ECF79395B610}" destId="{D1CC6BE5-A3EA-46B0-A09A-34B5CBC048B6}" srcOrd="0" destOrd="0" parTransId="{26662435-E590-4C3B-8BB2-9E05ACF4113C}" sibTransId="{C862827F-76F2-4F26-A1AE-565ABC6FB954}"/>
    <dgm:cxn modelId="{0226C7EC-67E5-4A30-AC3D-6E01D71222DC}" srcId="{6208800A-3516-4266-82E1-ECF79395B610}" destId="{7C593CCE-38D6-40AA-A235-6F5B1A42D164}" srcOrd="1" destOrd="0" parTransId="{BB0F23CE-2B36-4D08-B5C1-C69F6B9E867F}" sibTransId="{6DC9A2DF-CE13-4262-A97C-083C2E55B436}"/>
    <dgm:cxn modelId="{7BAE47FB-E9BD-4350-84A0-F98288E6472C}" type="presOf" srcId="{7C593CCE-38D6-40AA-A235-6F5B1A42D164}" destId="{92F1E2C5-820D-4015-BD82-B68C12A4E6F4}" srcOrd="0" destOrd="0" presId="urn:microsoft.com/office/officeart/2005/8/layout/gear1"/>
    <dgm:cxn modelId="{BCDFBBBD-8705-4FF1-B94D-5F12237EE8D5}" type="presParOf" srcId="{58F897AA-179E-49E3-AFBA-58A8AC0E3AC3}" destId="{4D193417-3D86-46FF-AE57-E96E997AA22F}" srcOrd="0" destOrd="0" presId="urn:microsoft.com/office/officeart/2005/8/layout/gear1"/>
    <dgm:cxn modelId="{10A53F53-EC9D-4093-9688-074CE3802C93}" type="presParOf" srcId="{58F897AA-179E-49E3-AFBA-58A8AC0E3AC3}" destId="{50546140-BA2D-4D58-83D9-8463952008AE}" srcOrd="1" destOrd="0" presId="urn:microsoft.com/office/officeart/2005/8/layout/gear1"/>
    <dgm:cxn modelId="{39E6A387-42B2-48C5-8481-2CD1619241E9}" type="presParOf" srcId="{58F897AA-179E-49E3-AFBA-58A8AC0E3AC3}" destId="{767FB361-1D53-488C-BBDB-7ED1837434E7}" srcOrd="2" destOrd="0" presId="urn:microsoft.com/office/officeart/2005/8/layout/gear1"/>
    <dgm:cxn modelId="{0DA5981B-9B6F-4C3B-8FD9-0C06101CF7F6}" type="presParOf" srcId="{58F897AA-179E-49E3-AFBA-58A8AC0E3AC3}" destId="{92F1E2C5-820D-4015-BD82-B68C12A4E6F4}" srcOrd="3" destOrd="0" presId="urn:microsoft.com/office/officeart/2005/8/layout/gear1"/>
    <dgm:cxn modelId="{47E2E42E-B5A0-4EA0-B718-F3F8ADA1854A}" type="presParOf" srcId="{58F897AA-179E-49E3-AFBA-58A8AC0E3AC3}" destId="{46DAE4B7-C222-4F61-823D-94045C842689}" srcOrd="4" destOrd="0" presId="urn:microsoft.com/office/officeart/2005/8/layout/gear1"/>
    <dgm:cxn modelId="{5C9F87BD-B548-4514-9EB9-1F808ADBE3EB}" type="presParOf" srcId="{58F897AA-179E-49E3-AFBA-58A8AC0E3AC3}" destId="{C8690138-A5C9-452D-B668-82F6758A3748}" srcOrd="5" destOrd="0" presId="urn:microsoft.com/office/officeart/2005/8/layout/gear1"/>
    <dgm:cxn modelId="{34EF77EB-653D-4BE5-8A68-95A242875DB5}" type="presParOf" srcId="{58F897AA-179E-49E3-AFBA-58A8AC0E3AC3}" destId="{4BA40BD0-2DD4-44D6-9782-EFA510B2EB3B}" srcOrd="6" destOrd="0" presId="urn:microsoft.com/office/officeart/2005/8/layout/gear1"/>
    <dgm:cxn modelId="{1F986592-1F04-46E4-83FE-0CF8604DE775}" type="presParOf" srcId="{58F897AA-179E-49E3-AFBA-58A8AC0E3AC3}" destId="{C72E1E33-338A-4648-884D-CFE626DEBDEB}" srcOrd="7" destOrd="0" presId="urn:microsoft.com/office/officeart/2005/8/layout/gear1"/>
    <dgm:cxn modelId="{5639EAE5-C73D-4382-B990-CB3AA7405325}" type="presParOf" srcId="{58F897AA-179E-49E3-AFBA-58A8AC0E3AC3}" destId="{64CFD69C-6802-4390-BA4B-A2C1001846A2}" srcOrd="8" destOrd="0" presId="urn:microsoft.com/office/officeart/2005/8/layout/gear1"/>
    <dgm:cxn modelId="{61C8402C-73E2-4B3C-A744-572A99B2143E}" type="presParOf" srcId="{58F897AA-179E-49E3-AFBA-58A8AC0E3AC3}" destId="{6B0CD4B8-AE73-49A4-9CE2-791A71028B7C}" srcOrd="9" destOrd="0" presId="urn:microsoft.com/office/officeart/2005/8/layout/gear1"/>
    <dgm:cxn modelId="{49C3C262-E4BA-46A7-8CDB-1B852E8F56E4}" type="presParOf" srcId="{58F897AA-179E-49E3-AFBA-58A8AC0E3AC3}" destId="{01537400-2C23-4C8B-865E-44633C1F812C}" srcOrd="10" destOrd="0" presId="urn:microsoft.com/office/officeart/2005/8/layout/gear1"/>
    <dgm:cxn modelId="{6DB4EBB4-0CC9-4481-A7F8-1C35C80F4C7C}" type="presParOf" srcId="{58F897AA-179E-49E3-AFBA-58A8AC0E3AC3}" destId="{E53306A1-7690-42F7-950E-E3A3985D648D}" srcOrd="11" destOrd="0" presId="urn:microsoft.com/office/officeart/2005/8/layout/gear1"/>
    <dgm:cxn modelId="{930CA329-CD26-49F4-A126-65F35CD2C643}" type="presParOf" srcId="{58F897AA-179E-49E3-AFBA-58A8AC0E3AC3}" destId="{EEE122D6-F177-433A-B97A-B6DFB40CFE4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208800A-3516-4266-82E1-ECF79395B610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1F4B3004-9362-41FD-BB55-DA900D3F3CD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F14FCC9-8A4B-4D99-B4A4-07B269224BC7}" type="parTrans" cxnId="{A44D4E70-457B-47B7-9163-7C16ACEA5EAB}">
      <dgm:prSet/>
      <dgm:spPr/>
      <dgm:t>
        <a:bodyPr/>
        <a:lstStyle/>
        <a:p>
          <a:endParaRPr lang="en-US"/>
        </a:p>
      </dgm:t>
    </dgm:pt>
    <dgm:pt modelId="{89234BA9-B84D-490A-9034-A112B8229ACB}" type="sibTrans" cxnId="{A44D4E70-457B-47B7-9163-7C16ACEA5EAB}">
      <dgm:prSet/>
      <dgm:spPr/>
      <dgm:t>
        <a:bodyPr/>
        <a:lstStyle/>
        <a:p>
          <a:endParaRPr lang="en-US"/>
        </a:p>
      </dgm:t>
    </dgm:pt>
    <dgm:pt modelId="{7C593CCE-38D6-40AA-A235-6F5B1A42D16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DC9A2DF-CE13-4262-A97C-083C2E55B436}" type="sibTrans" cxnId="{0226C7EC-67E5-4A30-AC3D-6E01D71222DC}">
      <dgm:prSet/>
      <dgm:spPr/>
      <dgm:t>
        <a:bodyPr/>
        <a:lstStyle/>
        <a:p>
          <a:endParaRPr lang="en-US"/>
        </a:p>
      </dgm:t>
    </dgm:pt>
    <dgm:pt modelId="{BB0F23CE-2B36-4D08-B5C1-C69F6B9E867F}" type="parTrans" cxnId="{0226C7EC-67E5-4A30-AC3D-6E01D71222DC}">
      <dgm:prSet/>
      <dgm:spPr/>
      <dgm:t>
        <a:bodyPr/>
        <a:lstStyle/>
        <a:p>
          <a:endParaRPr lang="en-US"/>
        </a:p>
      </dgm:t>
    </dgm:pt>
    <dgm:pt modelId="{D1CC6BE5-A3EA-46B0-A09A-34B5CBC048B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862827F-76F2-4F26-A1AE-565ABC6FB954}" type="sibTrans" cxnId="{B0A102D3-A1B0-46D2-A010-99267B455418}">
      <dgm:prSet/>
      <dgm:spPr/>
      <dgm:t>
        <a:bodyPr/>
        <a:lstStyle/>
        <a:p>
          <a:endParaRPr lang="en-US"/>
        </a:p>
      </dgm:t>
    </dgm:pt>
    <dgm:pt modelId="{26662435-E590-4C3B-8BB2-9E05ACF4113C}" type="parTrans" cxnId="{B0A102D3-A1B0-46D2-A010-99267B455418}">
      <dgm:prSet/>
      <dgm:spPr/>
      <dgm:t>
        <a:bodyPr/>
        <a:lstStyle/>
        <a:p>
          <a:endParaRPr lang="en-US"/>
        </a:p>
      </dgm:t>
    </dgm:pt>
    <dgm:pt modelId="{58F897AA-179E-49E3-AFBA-58A8AC0E3AC3}" type="pres">
      <dgm:prSet presAssocID="{6208800A-3516-4266-82E1-ECF79395B61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193417-3D86-46FF-AE57-E96E997AA22F}" type="pres">
      <dgm:prSet presAssocID="{D1CC6BE5-A3EA-46B0-A09A-34B5CBC048B6}" presName="gear1" presStyleLbl="node1" presStyleIdx="0" presStyleCnt="3">
        <dgm:presLayoutVars>
          <dgm:chMax val="1"/>
          <dgm:bulletEnabled val="1"/>
        </dgm:presLayoutVars>
      </dgm:prSet>
      <dgm:spPr/>
    </dgm:pt>
    <dgm:pt modelId="{50546140-BA2D-4D58-83D9-8463952008AE}" type="pres">
      <dgm:prSet presAssocID="{D1CC6BE5-A3EA-46B0-A09A-34B5CBC048B6}" presName="gear1srcNode" presStyleLbl="node1" presStyleIdx="0" presStyleCnt="3"/>
      <dgm:spPr/>
    </dgm:pt>
    <dgm:pt modelId="{767FB361-1D53-488C-BBDB-7ED1837434E7}" type="pres">
      <dgm:prSet presAssocID="{D1CC6BE5-A3EA-46B0-A09A-34B5CBC048B6}" presName="gear1dstNode" presStyleLbl="node1" presStyleIdx="0" presStyleCnt="3"/>
      <dgm:spPr/>
    </dgm:pt>
    <dgm:pt modelId="{92F1E2C5-820D-4015-BD82-B68C12A4E6F4}" type="pres">
      <dgm:prSet presAssocID="{7C593CCE-38D6-40AA-A235-6F5B1A42D164}" presName="gear2" presStyleLbl="node1" presStyleIdx="1" presStyleCnt="3">
        <dgm:presLayoutVars>
          <dgm:chMax val="1"/>
          <dgm:bulletEnabled val="1"/>
        </dgm:presLayoutVars>
      </dgm:prSet>
      <dgm:spPr/>
    </dgm:pt>
    <dgm:pt modelId="{46DAE4B7-C222-4F61-823D-94045C842689}" type="pres">
      <dgm:prSet presAssocID="{7C593CCE-38D6-40AA-A235-6F5B1A42D164}" presName="gear2srcNode" presStyleLbl="node1" presStyleIdx="1" presStyleCnt="3"/>
      <dgm:spPr/>
    </dgm:pt>
    <dgm:pt modelId="{C8690138-A5C9-452D-B668-82F6758A3748}" type="pres">
      <dgm:prSet presAssocID="{7C593CCE-38D6-40AA-A235-6F5B1A42D164}" presName="gear2dstNode" presStyleLbl="node1" presStyleIdx="1" presStyleCnt="3"/>
      <dgm:spPr/>
    </dgm:pt>
    <dgm:pt modelId="{4BA40BD0-2DD4-44D6-9782-EFA510B2EB3B}" type="pres">
      <dgm:prSet presAssocID="{1F4B3004-9362-41FD-BB55-DA900D3F3CD5}" presName="gear3" presStyleLbl="node1" presStyleIdx="2" presStyleCnt="3"/>
      <dgm:spPr/>
    </dgm:pt>
    <dgm:pt modelId="{C72E1E33-338A-4648-884D-CFE626DEBDEB}" type="pres">
      <dgm:prSet presAssocID="{1F4B3004-9362-41FD-BB55-DA900D3F3CD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4CFD69C-6802-4390-BA4B-A2C1001846A2}" type="pres">
      <dgm:prSet presAssocID="{1F4B3004-9362-41FD-BB55-DA900D3F3CD5}" presName="gear3srcNode" presStyleLbl="node1" presStyleIdx="2" presStyleCnt="3"/>
      <dgm:spPr/>
    </dgm:pt>
    <dgm:pt modelId="{6B0CD4B8-AE73-49A4-9CE2-791A71028B7C}" type="pres">
      <dgm:prSet presAssocID="{1F4B3004-9362-41FD-BB55-DA900D3F3CD5}" presName="gear3dstNode" presStyleLbl="node1" presStyleIdx="2" presStyleCnt="3"/>
      <dgm:spPr/>
    </dgm:pt>
    <dgm:pt modelId="{01537400-2C23-4C8B-865E-44633C1F812C}" type="pres">
      <dgm:prSet presAssocID="{C862827F-76F2-4F26-A1AE-565ABC6FB954}" presName="connector1" presStyleLbl="sibTrans2D1" presStyleIdx="0" presStyleCnt="3"/>
      <dgm:spPr/>
    </dgm:pt>
    <dgm:pt modelId="{E53306A1-7690-42F7-950E-E3A3985D648D}" type="pres">
      <dgm:prSet presAssocID="{6DC9A2DF-CE13-4262-A97C-083C2E55B436}" presName="connector2" presStyleLbl="sibTrans2D1" presStyleIdx="1" presStyleCnt="3"/>
      <dgm:spPr/>
    </dgm:pt>
    <dgm:pt modelId="{EEE122D6-F177-433A-B97A-B6DFB40CFE4F}" type="pres">
      <dgm:prSet presAssocID="{89234BA9-B84D-490A-9034-A112B8229ACB}" presName="connector3" presStyleLbl="sibTrans2D1" presStyleIdx="2" presStyleCnt="3"/>
      <dgm:spPr/>
    </dgm:pt>
  </dgm:ptLst>
  <dgm:cxnLst>
    <dgm:cxn modelId="{C2751601-E71F-4CC0-8605-96ED91D7D682}" type="presOf" srcId="{D1CC6BE5-A3EA-46B0-A09A-34B5CBC048B6}" destId="{4D193417-3D86-46FF-AE57-E96E997AA22F}" srcOrd="0" destOrd="0" presId="urn:microsoft.com/office/officeart/2005/8/layout/gear1"/>
    <dgm:cxn modelId="{0CF4200A-5A65-4333-BCE1-77B5877435DF}" type="presOf" srcId="{1F4B3004-9362-41FD-BB55-DA900D3F3CD5}" destId="{C72E1E33-338A-4648-884D-CFE626DEBDEB}" srcOrd="1" destOrd="0" presId="urn:microsoft.com/office/officeart/2005/8/layout/gear1"/>
    <dgm:cxn modelId="{4D795917-16A7-4C00-8F37-A4036CEA125F}" type="presOf" srcId="{C862827F-76F2-4F26-A1AE-565ABC6FB954}" destId="{01537400-2C23-4C8B-865E-44633C1F812C}" srcOrd="0" destOrd="0" presId="urn:microsoft.com/office/officeart/2005/8/layout/gear1"/>
    <dgm:cxn modelId="{FF14243F-236D-4AC3-AF52-B600324D7D05}" type="presOf" srcId="{6208800A-3516-4266-82E1-ECF79395B610}" destId="{58F897AA-179E-49E3-AFBA-58A8AC0E3AC3}" srcOrd="0" destOrd="0" presId="urn:microsoft.com/office/officeart/2005/8/layout/gear1"/>
    <dgm:cxn modelId="{8CD8625F-1651-4DE5-809E-245B8A8B16D7}" type="presOf" srcId="{D1CC6BE5-A3EA-46B0-A09A-34B5CBC048B6}" destId="{50546140-BA2D-4D58-83D9-8463952008AE}" srcOrd="1" destOrd="0" presId="urn:microsoft.com/office/officeart/2005/8/layout/gear1"/>
    <dgm:cxn modelId="{CA038F6D-B476-448E-A968-144BE18C7209}" type="presOf" srcId="{7C593CCE-38D6-40AA-A235-6F5B1A42D164}" destId="{46DAE4B7-C222-4F61-823D-94045C842689}" srcOrd="1" destOrd="0" presId="urn:microsoft.com/office/officeart/2005/8/layout/gear1"/>
    <dgm:cxn modelId="{1625A36D-26D2-4358-8BA9-3F5684FC57B4}" type="presOf" srcId="{89234BA9-B84D-490A-9034-A112B8229ACB}" destId="{EEE122D6-F177-433A-B97A-B6DFB40CFE4F}" srcOrd="0" destOrd="0" presId="urn:microsoft.com/office/officeart/2005/8/layout/gear1"/>
    <dgm:cxn modelId="{A44D4E70-457B-47B7-9163-7C16ACEA5EAB}" srcId="{6208800A-3516-4266-82E1-ECF79395B610}" destId="{1F4B3004-9362-41FD-BB55-DA900D3F3CD5}" srcOrd="2" destOrd="0" parTransId="{FF14FCC9-8A4B-4D99-B4A4-07B269224BC7}" sibTransId="{89234BA9-B84D-490A-9034-A112B8229ACB}"/>
    <dgm:cxn modelId="{C47F0381-4F06-4576-9219-F24B515E17FD}" type="presOf" srcId="{1F4B3004-9362-41FD-BB55-DA900D3F3CD5}" destId="{64CFD69C-6802-4390-BA4B-A2C1001846A2}" srcOrd="2" destOrd="0" presId="urn:microsoft.com/office/officeart/2005/8/layout/gear1"/>
    <dgm:cxn modelId="{1A7D4986-3227-4F95-AC7F-4E8E041E88F2}" type="presOf" srcId="{1F4B3004-9362-41FD-BB55-DA900D3F3CD5}" destId="{4BA40BD0-2DD4-44D6-9782-EFA510B2EB3B}" srcOrd="0" destOrd="0" presId="urn:microsoft.com/office/officeart/2005/8/layout/gear1"/>
    <dgm:cxn modelId="{6B0F2489-20AB-4A35-B871-4821BC511FC9}" type="presOf" srcId="{6DC9A2DF-CE13-4262-A97C-083C2E55B436}" destId="{E53306A1-7690-42F7-950E-E3A3985D648D}" srcOrd="0" destOrd="0" presId="urn:microsoft.com/office/officeart/2005/8/layout/gear1"/>
    <dgm:cxn modelId="{F7E0E88A-A420-4AA7-AE09-BE9DCC739BA5}" type="presOf" srcId="{D1CC6BE5-A3EA-46B0-A09A-34B5CBC048B6}" destId="{767FB361-1D53-488C-BBDB-7ED1837434E7}" srcOrd="2" destOrd="0" presId="urn:microsoft.com/office/officeart/2005/8/layout/gear1"/>
    <dgm:cxn modelId="{60553E93-4A89-4074-9D72-CF9D61379363}" type="presOf" srcId="{7C593CCE-38D6-40AA-A235-6F5B1A42D164}" destId="{C8690138-A5C9-452D-B668-82F6758A3748}" srcOrd="2" destOrd="0" presId="urn:microsoft.com/office/officeart/2005/8/layout/gear1"/>
    <dgm:cxn modelId="{CF24C4CC-BB58-47EC-ABC1-6E84E44F798B}" type="presOf" srcId="{1F4B3004-9362-41FD-BB55-DA900D3F3CD5}" destId="{6B0CD4B8-AE73-49A4-9CE2-791A71028B7C}" srcOrd="3" destOrd="0" presId="urn:microsoft.com/office/officeart/2005/8/layout/gear1"/>
    <dgm:cxn modelId="{B0A102D3-A1B0-46D2-A010-99267B455418}" srcId="{6208800A-3516-4266-82E1-ECF79395B610}" destId="{D1CC6BE5-A3EA-46B0-A09A-34B5CBC048B6}" srcOrd="0" destOrd="0" parTransId="{26662435-E590-4C3B-8BB2-9E05ACF4113C}" sibTransId="{C862827F-76F2-4F26-A1AE-565ABC6FB954}"/>
    <dgm:cxn modelId="{0226C7EC-67E5-4A30-AC3D-6E01D71222DC}" srcId="{6208800A-3516-4266-82E1-ECF79395B610}" destId="{7C593CCE-38D6-40AA-A235-6F5B1A42D164}" srcOrd="1" destOrd="0" parTransId="{BB0F23CE-2B36-4D08-B5C1-C69F6B9E867F}" sibTransId="{6DC9A2DF-CE13-4262-A97C-083C2E55B436}"/>
    <dgm:cxn modelId="{7BAE47FB-E9BD-4350-84A0-F98288E6472C}" type="presOf" srcId="{7C593CCE-38D6-40AA-A235-6F5B1A42D164}" destId="{92F1E2C5-820D-4015-BD82-B68C12A4E6F4}" srcOrd="0" destOrd="0" presId="urn:microsoft.com/office/officeart/2005/8/layout/gear1"/>
    <dgm:cxn modelId="{BCDFBBBD-8705-4FF1-B94D-5F12237EE8D5}" type="presParOf" srcId="{58F897AA-179E-49E3-AFBA-58A8AC0E3AC3}" destId="{4D193417-3D86-46FF-AE57-E96E997AA22F}" srcOrd="0" destOrd="0" presId="urn:microsoft.com/office/officeart/2005/8/layout/gear1"/>
    <dgm:cxn modelId="{10A53F53-EC9D-4093-9688-074CE3802C93}" type="presParOf" srcId="{58F897AA-179E-49E3-AFBA-58A8AC0E3AC3}" destId="{50546140-BA2D-4D58-83D9-8463952008AE}" srcOrd="1" destOrd="0" presId="urn:microsoft.com/office/officeart/2005/8/layout/gear1"/>
    <dgm:cxn modelId="{39E6A387-42B2-48C5-8481-2CD1619241E9}" type="presParOf" srcId="{58F897AA-179E-49E3-AFBA-58A8AC0E3AC3}" destId="{767FB361-1D53-488C-BBDB-7ED1837434E7}" srcOrd="2" destOrd="0" presId="urn:microsoft.com/office/officeart/2005/8/layout/gear1"/>
    <dgm:cxn modelId="{0DA5981B-9B6F-4C3B-8FD9-0C06101CF7F6}" type="presParOf" srcId="{58F897AA-179E-49E3-AFBA-58A8AC0E3AC3}" destId="{92F1E2C5-820D-4015-BD82-B68C12A4E6F4}" srcOrd="3" destOrd="0" presId="urn:microsoft.com/office/officeart/2005/8/layout/gear1"/>
    <dgm:cxn modelId="{47E2E42E-B5A0-4EA0-B718-F3F8ADA1854A}" type="presParOf" srcId="{58F897AA-179E-49E3-AFBA-58A8AC0E3AC3}" destId="{46DAE4B7-C222-4F61-823D-94045C842689}" srcOrd="4" destOrd="0" presId="urn:microsoft.com/office/officeart/2005/8/layout/gear1"/>
    <dgm:cxn modelId="{5C9F87BD-B548-4514-9EB9-1F808ADBE3EB}" type="presParOf" srcId="{58F897AA-179E-49E3-AFBA-58A8AC0E3AC3}" destId="{C8690138-A5C9-452D-B668-82F6758A3748}" srcOrd="5" destOrd="0" presId="urn:microsoft.com/office/officeart/2005/8/layout/gear1"/>
    <dgm:cxn modelId="{34EF77EB-653D-4BE5-8A68-95A242875DB5}" type="presParOf" srcId="{58F897AA-179E-49E3-AFBA-58A8AC0E3AC3}" destId="{4BA40BD0-2DD4-44D6-9782-EFA510B2EB3B}" srcOrd="6" destOrd="0" presId="urn:microsoft.com/office/officeart/2005/8/layout/gear1"/>
    <dgm:cxn modelId="{1F986592-1F04-46E4-83FE-0CF8604DE775}" type="presParOf" srcId="{58F897AA-179E-49E3-AFBA-58A8AC0E3AC3}" destId="{C72E1E33-338A-4648-884D-CFE626DEBDEB}" srcOrd="7" destOrd="0" presId="urn:microsoft.com/office/officeart/2005/8/layout/gear1"/>
    <dgm:cxn modelId="{5639EAE5-C73D-4382-B990-CB3AA7405325}" type="presParOf" srcId="{58F897AA-179E-49E3-AFBA-58A8AC0E3AC3}" destId="{64CFD69C-6802-4390-BA4B-A2C1001846A2}" srcOrd="8" destOrd="0" presId="urn:microsoft.com/office/officeart/2005/8/layout/gear1"/>
    <dgm:cxn modelId="{61C8402C-73E2-4B3C-A744-572A99B2143E}" type="presParOf" srcId="{58F897AA-179E-49E3-AFBA-58A8AC0E3AC3}" destId="{6B0CD4B8-AE73-49A4-9CE2-791A71028B7C}" srcOrd="9" destOrd="0" presId="urn:microsoft.com/office/officeart/2005/8/layout/gear1"/>
    <dgm:cxn modelId="{49C3C262-E4BA-46A7-8CDB-1B852E8F56E4}" type="presParOf" srcId="{58F897AA-179E-49E3-AFBA-58A8AC0E3AC3}" destId="{01537400-2C23-4C8B-865E-44633C1F812C}" srcOrd="10" destOrd="0" presId="urn:microsoft.com/office/officeart/2005/8/layout/gear1"/>
    <dgm:cxn modelId="{6DB4EBB4-0CC9-4481-A7F8-1C35C80F4C7C}" type="presParOf" srcId="{58F897AA-179E-49E3-AFBA-58A8AC0E3AC3}" destId="{E53306A1-7690-42F7-950E-E3A3985D648D}" srcOrd="11" destOrd="0" presId="urn:microsoft.com/office/officeart/2005/8/layout/gear1"/>
    <dgm:cxn modelId="{930CA329-CD26-49F4-A126-65F35CD2C643}" type="presParOf" srcId="{58F897AA-179E-49E3-AFBA-58A8AC0E3AC3}" destId="{EEE122D6-F177-433A-B97A-B6DFB40CFE4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208800A-3516-4266-82E1-ECF79395B610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1F4B3004-9362-41FD-BB55-DA900D3F3CD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F14FCC9-8A4B-4D99-B4A4-07B269224BC7}" type="parTrans" cxnId="{A44D4E70-457B-47B7-9163-7C16ACEA5EAB}">
      <dgm:prSet/>
      <dgm:spPr/>
      <dgm:t>
        <a:bodyPr/>
        <a:lstStyle/>
        <a:p>
          <a:endParaRPr lang="en-US"/>
        </a:p>
      </dgm:t>
    </dgm:pt>
    <dgm:pt modelId="{89234BA9-B84D-490A-9034-A112B8229ACB}" type="sibTrans" cxnId="{A44D4E70-457B-47B7-9163-7C16ACEA5EAB}">
      <dgm:prSet/>
      <dgm:spPr/>
      <dgm:t>
        <a:bodyPr/>
        <a:lstStyle/>
        <a:p>
          <a:endParaRPr lang="en-US"/>
        </a:p>
      </dgm:t>
    </dgm:pt>
    <dgm:pt modelId="{7C593CCE-38D6-40AA-A235-6F5B1A42D16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DC9A2DF-CE13-4262-A97C-083C2E55B436}" type="sibTrans" cxnId="{0226C7EC-67E5-4A30-AC3D-6E01D71222DC}">
      <dgm:prSet/>
      <dgm:spPr/>
      <dgm:t>
        <a:bodyPr/>
        <a:lstStyle/>
        <a:p>
          <a:endParaRPr lang="en-US"/>
        </a:p>
      </dgm:t>
    </dgm:pt>
    <dgm:pt modelId="{BB0F23CE-2B36-4D08-B5C1-C69F6B9E867F}" type="parTrans" cxnId="{0226C7EC-67E5-4A30-AC3D-6E01D71222DC}">
      <dgm:prSet/>
      <dgm:spPr/>
      <dgm:t>
        <a:bodyPr/>
        <a:lstStyle/>
        <a:p>
          <a:endParaRPr lang="en-US"/>
        </a:p>
      </dgm:t>
    </dgm:pt>
    <dgm:pt modelId="{D1CC6BE5-A3EA-46B0-A09A-34B5CBC048B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862827F-76F2-4F26-A1AE-565ABC6FB954}" type="sibTrans" cxnId="{B0A102D3-A1B0-46D2-A010-99267B455418}">
      <dgm:prSet/>
      <dgm:spPr/>
      <dgm:t>
        <a:bodyPr/>
        <a:lstStyle/>
        <a:p>
          <a:endParaRPr lang="en-US"/>
        </a:p>
      </dgm:t>
    </dgm:pt>
    <dgm:pt modelId="{26662435-E590-4C3B-8BB2-9E05ACF4113C}" type="parTrans" cxnId="{B0A102D3-A1B0-46D2-A010-99267B455418}">
      <dgm:prSet/>
      <dgm:spPr/>
      <dgm:t>
        <a:bodyPr/>
        <a:lstStyle/>
        <a:p>
          <a:endParaRPr lang="en-US"/>
        </a:p>
      </dgm:t>
    </dgm:pt>
    <dgm:pt modelId="{58F897AA-179E-49E3-AFBA-58A8AC0E3AC3}" type="pres">
      <dgm:prSet presAssocID="{6208800A-3516-4266-82E1-ECF79395B61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193417-3D86-46FF-AE57-E96E997AA22F}" type="pres">
      <dgm:prSet presAssocID="{D1CC6BE5-A3EA-46B0-A09A-34B5CBC048B6}" presName="gear1" presStyleLbl="node1" presStyleIdx="0" presStyleCnt="3">
        <dgm:presLayoutVars>
          <dgm:chMax val="1"/>
          <dgm:bulletEnabled val="1"/>
        </dgm:presLayoutVars>
      </dgm:prSet>
      <dgm:spPr/>
    </dgm:pt>
    <dgm:pt modelId="{50546140-BA2D-4D58-83D9-8463952008AE}" type="pres">
      <dgm:prSet presAssocID="{D1CC6BE5-A3EA-46B0-A09A-34B5CBC048B6}" presName="gear1srcNode" presStyleLbl="node1" presStyleIdx="0" presStyleCnt="3"/>
      <dgm:spPr/>
    </dgm:pt>
    <dgm:pt modelId="{767FB361-1D53-488C-BBDB-7ED1837434E7}" type="pres">
      <dgm:prSet presAssocID="{D1CC6BE5-A3EA-46B0-A09A-34B5CBC048B6}" presName="gear1dstNode" presStyleLbl="node1" presStyleIdx="0" presStyleCnt="3"/>
      <dgm:spPr/>
    </dgm:pt>
    <dgm:pt modelId="{92F1E2C5-820D-4015-BD82-B68C12A4E6F4}" type="pres">
      <dgm:prSet presAssocID="{7C593CCE-38D6-40AA-A235-6F5B1A42D164}" presName="gear2" presStyleLbl="node1" presStyleIdx="1" presStyleCnt="3">
        <dgm:presLayoutVars>
          <dgm:chMax val="1"/>
          <dgm:bulletEnabled val="1"/>
        </dgm:presLayoutVars>
      </dgm:prSet>
      <dgm:spPr/>
    </dgm:pt>
    <dgm:pt modelId="{46DAE4B7-C222-4F61-823D-94045C842689}" type="pres">
      <dgm:prSet presAssocID="{7C593CCE-38D6-40AA-A235-6F5B1A42D164}" presName="gear2srcNode" presStyleLbl="node1" presStyleIdx="1" presStyleCnt="3"/>
      <dgm:spPr/>
    </dgm:pt>
    <dgm:pt modelId="{C8690138-A5C9-452D-B668-82F6758A3748}" type="pres">
      <dgm:prSet presAssocID="{7C593CCE-38D6-40AA-A235-6F5B1A42D164}" presName="gear2dstNode" presStyleLbl="node1" presStyleIdx="1" presStyleCnt="3"/>
      <dgm:spPr/>
    </dgm:pt>
    <dgm:pt modelId="{4BA40BD0-2DD4-44D6-9782-EFA510B2EB3B}" type="pres">
      <dgm:prSet presAssocID="{1F4B3004-9362-41FD-BB55-DA900D3F3CD5}" presName="gear3" presStyleLbl="node1" presStyleIdx="2" presStyleCnt="3"/>
      <dgm:spPr/>
    </dgm:pt>
    <dgm:pt modelId="{C72E1E33-338A-4648-884D-CFE626DEBDEB}" type="pres">
      <dgm:prSet presAssocID="{1F4B3004-9362-41FD-BB55-DA900D3F3CD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4CFD69C-6802-4390-BA4B-A2C1001846A2}" type="pres">
      <dgm:prSet presAssocID="{1F4B3004-9362-41FD-BB55-DA900D3F3CD5}" presName="gear3srcNode" presStyleLbl="node1" presStyleIdx="2" presStyleCnt="3"/>
      <dgm:spPr/>
    </dgm:pt>
    <dgm:pt modelId="{6B0CD4B8-AE73-49A4-9CE2-791A71028B7C}" type="pres">
      <dgm:prSet presAssocID="{1F4B3004-9362-41FD-BB55-DA900D3F3CD5}" presName="gear3dstNode" presStyleLbl="node1" presStyleIdx="2" presStyleCnt="3"/>
      <dgm:spPr/>
    </dgm:pt>
    <dgm:pt modelId="{01537400-2C23-4C8B-865E-44633C1F812C}" type="pres">
      <dgm:prSet presAssocID="{C862827F-76F2-4F26-A1AE-565ABC6FB954}" presName="connector1" presStyleLbl="sibTrans2D1" presStyleIdx="0" presStyleCnt="3"/>
      <dgm:spPr/>
    </dgm:pt>
    <dgm:pt modelId="{E53306A1-7690-42F7-950E-E3A3985D648D}" type="pres">
      <dgm:prSet presAssocID="{6DC9A2DF-CE13-4262-A97C-083C2E55B436}" presName="connector2" presStyleLbl="sibTrans2D1" presStyleIdx="1" presStyleCnt="3"/>
      <dgm:spPr/>
    </dgm:pt>
    <dgm:pt modelId="{EEE122D6-F177-433A-B97A-B6DFB40CFE4F}" type="pres">
      <dgm:prSet presAssocID="{89234BA9-B84D-490A-9034-A112B8229ACB}" presName="connector3" presStyleLbl="sibTrans2D1" presStyleIdx="2" presStyleCnt="3"/>
      <dgm:spPr/>
    </dgm:pt>
  </dgm:ptLst>
  <dgm:cxnLst>
    <dgm:cxn modelId="{C2751601-E71F-4CC0-8605-96ED91D7D682}" type="presOf" srcId="{D1CC6BE5-A3EA-46B0-A09A-34B5CBC048B6}" destId="{4D193417-3D86-46FF-AE57-E96E997AA22F}" srcOrd="0" destOrd="0" presId="urn:microsoft.com/office/officeart/2005/8/layout/gear1"/>
    <dgm:cxn modelId="{0CF4200A-5A65-4333-BCE1-77B5877435DF}" type="presOf" srcId="{1F4B3004-9362-41FD-BB55-DA900D3F3CD5}" destId="{C72E1E33-338A-4648-884D-CFE626DEBDEB}" srcOrd="1" destOrd="0" presId="urn:microsoft.com/office/officeart/2005/8/layout/gear1"/>
    <dgm:cxn modelId="{4D795917-16A7-4C00-8F37-A4036CEA125F}" type="presOf" srcId="{C862827F-76F2-4F26-A1AE-565ABC6FB954}" destId="{01537400-2C23-4C8B-865E-44633C1F812C}" srcOrd="0" destOrd="0" presId="urn:microsoft.com/office/officeart/2005/8/layout/gear1"/>
    <dgm:cxn modelId="{FF14243F-236D-4AC3-AF52-B600324D7D05}" type="presOf" srcId="{6208800A-3516-4266-82E1-ECF79395B610}" destId="{58F897AA-179E-49E3-AFBA-58A8AC0E3AC3}" srcOrd="0" destOrd="0" presId="urn:microsoft.com/office/officeart/2005/8/layout/gear1"/>
    <dgm:cxn modelId="{8CD8625F-1651-4DE5-809E-245B8A8B16D7}" type="presOf" srcId="{D1CC6BE5-A3EA-46B0-A09A-34B5CBC048B6}" destId="{50546140-BA2D-4D58-83D9-8463952008AE}" srcOrd="1" destOrd="0" presId="urn:microsoft.com/office/officeart/2005/8/layout/gear1"/>
    <dgm:cxn modelId="{CA038F6D-B476-448E-A968-144BE18C7209}" type="presOf" srcId="{7C593CCE-38D6-40AA-A235-6F5B1A42D164}" destId="{46DAE4B7-C222-4F61-823D-94045C842689}" srcOrd="1" destOrd="0" presId="urn:microsoft.com/office/officeart/2005/8/layout/gear1"/>
    <dgm:cxn modelId="{1625A36D-26D2-4358-8BA9-3F5684FC57B4}" type="presOf" srcId="{89234BA9-B84D-490A-9034-A112B8229ACB}" destId="{EEE122D6-F177-433A-B97A-B6DFB40CFE4F}" srcOrd="0" destOrd="0" presId="urn:microsoft.com/office/officeart/2005/8/layout/gear1"/>
    <dgm:cxn modelId="{A44D4E70-457B-47B7-9163-7C16ACEA5EAB}" srcId="{6208800A-3516-4266-82E1-ECF79395B610}" destId="{1F4B3004-9362-41FD-BB55-DA900D3F3CD5}" srcOrd="2" destOrd="0" parTransId="{FF14FCC9-8A4B-4D99-B4A4-07B269224BC7}" sibTransId="{89234BA9-B84D-490A-9034-A112B8229ACB}"/>
    <dgm:cxn modelId="{C47F0381-4F06-4576-9219-F24B515E17FD}" type="presOf" srcId="{1F4B3004-9362-41FD-BB55-DA900D3F3CD5}" destId="{64CFD69C-6802-4390-BA4B-A2C1001846A2}" srcOrd="2" destOrd="0" presId="urn:microsoft.com/office/officeart/2005/8/layout/gear1"/>
    <dgm:cxn modelId="{1A7D4986-3227-4F95-AC7F-4E8E041E88F2}" type="presOf" srcId="{1F4B3004-9362-41FD-BB55-DA900D3F3CD5}" destId="{4BA40BD0-2DD4-44D6-9782-EFA510B2EB3B}" srcOrd="0" destOrd="0" presId="urn:microsoft.com/office/officeart/2005/8/layout/gear1"/>
    <dgm:cxn modelId="{6B0F2489-20AB-4A35-B871-4821BC511FC9}" type="presOf" srcId="{6DC9A2DF-CE13-4262-A97C-083C2E55B436}" destId="{E53306A1-7690-42F7-950E-E3A3985D648D}" srcOrd="0" destOrd="0" presId="urn:microsoft.com/office/officeart/2005/8/layout/gear1"/>
    <dgm:cxn modelId="{F7E0E88A-A420-4AA7-AE09-BE9DCC739BA5}" type="presOf" srcId="{D1CC6BE5-A3EA-46B0-A09A-34B5CBC048B6}" destId="{767FB361-1D53-488C-BBDB-7ED1837434E7}" srcOrd="2" destOrd="0" presId="urn:microsoft.com/office/officeart/2005/8/layout/gear1"/>
    <dgm:cxn modelId="{60553E93-4A89-4074-9D72-CF9D61379363}" type="presOf" srcId="{7C593CCE-38D6-40AA-A235-6F5B1A42D164}" destId="{C8690138-A5C9-452D-B668-82F6758A3748}" srcOrd="2" destOrd="0" presId="urn:microsoft.com/office/officeart/2005/8/layout/gear1"/>
    <dgm:cxn modelId="{CF24C4CC-BB58-47EC-ABC1-6E84E44F798B}" type="presOf" srcId="{1F4B3004-9362-41FD-BB55-DA900D3F3CD5}" destId="{6B0CD4B8-AE73-49A4-9CE2-791A71028B7C}" srcOrd="3" destOrd="0" presId="urn:microsoft.com/office/officeart/2005/8/layout/gear1"/>
    <dgm:cxn modelId="{B0A102D3-A1B0-46D2-A010-99267B455418}" srcId="{6208800A-3516-4266-82E1-ECF79395B610}" destId="{D1CC6BE5-A3EA-46B0-A09A-34B5CBC048B6}" srcOrd="0" destOrd="0" parTransId="{26662435-E590-4C3B-8BB2-9E05ACF4113C}" sibTransId="{C862827F-76F2-4F26-A1AE-565ABC6FB954}"/>
    <dgm:cxn modelId="{0226C7EC-67E5-4A30-AC3D-6E01D71222DC}" srcId="{6208800A-3516-4266-82E1-ECF79395B610}" destId="{7C593CCE-38D6-40AA-A235-6F5B1A42D164}" srcOrd="1" destOrd="0" parTransId="{BB0F23CE-2B36-4D08-B5C1-C69F6B9E867F}" sibTransId="{6DC9A2DF-CE13-4262-A97C-083C2E55B436}"/>
    <dgm:cxn modelId="{7BAE47FB-E9BD-4350-84A0-F98288E6472C}" type="presOf" srcId="{7C593CCE-38D6-40AA-A235-6F5B1A42D164}" destId="{92F1E2C5-820D-4015-BD82-B68C12A4E6F4}" srcOrd="0" destOrd="0" presId="urn:microsoft.com/office/officeart/2005/8/layout/gear1"/>
    <dgm:cxn modelId="{BCDFBBBD-8705-4FF1-B94D-5F12237EE8D5}" type="presParOf" srcId="{58F897AA-179E-49E3-AFBA-58A8AC0E3AC3}" destId="{4D193417-3D86-46FF-AE57-E96E997AA22F}" srcOrd="0" destOrd="0" presId="urn:microsoft.com/office/officeart/2005/8/layout/gear1"/>
    <dgm:cxn modelId="{10A53F53-EC9D-4093-9688-074CE3802C93}" type="presParOf" srcId="{58F897AA-179E-49E3-AFBA-58A8AC0E3AC3}" destId="{50546140-BA2D-4D58-83D9-8463952008AE}" srcOrd="1" destOrd="0" presId="urn:microsoft.com/office/officeart/2005/8/layout/gear1"/>
    <dgm:cxn modelId="{39E6A387-42B2-48C5-8481-2CD1619241E9}" type="presParOf" srcId="{58F897AA-179E-49E3-AFBA-58A8AC0E3AC3}" destId="{767FB361-1D53-488C-BBDB-7ED1837434E7}" srcOrd="2" destOrd="0" presId="urn:microsoft.com/office/officeart/2005/8/layout/gear1"/>
    <dgm:cxn modelId="{0DA5981B-9B6F-4C3B-8FD9-0C06101CF7F6}" type="presParOf" srcId="{58F897AA-179E-49E3-AFBA-58A8AC0E3AC3}" destId="{92F1E2C5-820D-4015-BD82-B68C12A4E6F4}" srcOrd="3" destOrd="0" presId="urn:microsoft.com/office/officeart/2005/8/layout/gear1"/>
    <dgm:cxn modelId="{47E2E42E-B5A0-4EA0-B718-F3F8ADA1854A}" type="presParOf" srcId="{58F897AA-179E-49E3-AFBA-58A8AC0E3AC3}" destId="{46DAE4B7-C222-4F61-823D-94045C842689}" srcOrd="4" destOrd="0" presId="urn:microsoft.com/office/officeart/2005/8/layout/gear1"/>
    <dgm:cxn modelId="{5C9F87BD-B548-4514-9EB9-1F808ADBE3EB}" type="presParOf" srcId="{58F897AA-179E-49E3-AFBA-58A8AC0E3AC3}" destId="{C8690138-A5C9-452D-B668-82F6758A3748}" srcOrd="5" destOrd="0" presId="urn:microsoft.com/office/officeart/2005/8/layout/gear1"/>
    <dgm:cxn modelId="{34EF77EB-653D-4BE5-8A68-95A242875DB5}" type="presParOf" srcId="{58F897AA-179E-49E3-AFBA-58A8AC0E3AC3}" destId="{4BA40BD0-2DD4-44D6-9782-EFA510B2EB3B}" srcOrd="6" destOrd="0" presId="urn:microsoft.com/office/officeart/2005/8/layout/gear1"/>
    <dgm:cxn modelId="{1F986592-1F04-46E4-83FE-0CF8604DE775}" type="presParOf" srcId="{58F897AA-179E-49E3-AFBA-58A8AC0E3AC3}" destId="{C72E1E33-338A-4648-884D-CFE626DEBDEB}" srcOrd="7" destOrd="0" presId="urn:microsoft.com/office/officeart/2005/8/layout/gear1"/>
    <dgm:cxn modelId="{5639EAE5-C73D-4382-B990-CB3AA7405325}" type="presParOf" srcId="{58F897AA-179E-49E3-AFBA-58A8AC0E3AC3}" destId="{64CFD69C-6802-4390-BA4B-A2C1001846A2}" srcOrd="8" destOrd="0" presId="urn:microsoft.com/office/officeart/2005/8/layout/gear1"/>
    <dgm:cxn modelId="{61C8402C-73E2-4B3C-A744-572A99B2143E}" type="presParOf" srcId="{58F897AA-179E-49E3-AFBA-58A8AC0E3AC3}" destId="{6B0CD4B8-AE73-49A4-9CE2-791A71028B7C}" srcOrd="9" destOrd="0" presId="urn:microsoft.com/office/officeart/2005/8/layout/gear1"/>
    <dgm:cxn modelId="{49C3C262-E4BA-46A7-8CDB-1B852E8F56E4}" type="presParOf" srcId="{58F897AA-179E-49E3-AFBA-58A8AC0E3AC3}" destId="{01537400-2C23-4C8B-865E-44633C1F812C}" srcOrd="10" destOrd="0" presId="urn:microsoft.com/office/officeart/2005/8/layout/gear1"/>
    <dgm:cxn modelId="{6DB4EBB4-0CC9-4481-A7F8-1C35C80F4C7C}" type="presParOf" srcId="{58F897AA-179E-49E3-AFBA-58A8AC0E3AC3}" destId="{E53306A1-7690-42F7-950E-E3A3985D648D}" srcOrd="11" destOrd="0" presId="urn:microsoft.com/office/officeart/2005/8/layout/gear1"/>
    <dgm:cxn modelId="{930CA329-CD26-49F4-A126-65F35CD2C643}" type="presParOf" srcId="{58F897AA-179E-49E3-AFBA-58A8AC0E3AC3}" destId="{EEE122D6-F177-433A-B97A-B6DFB40CFE4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208800A-3516-4266-82E1-ECF79395B610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1F4B3004-9362-41FD-BB55-DA900D3F3CD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F14FCC9-8A4B-4D99-B4A4-07B269224BC7}" type="parTrans" cxnId="{A44D4E70-457B-47B7-9163-7C16ACEA5EAB}">
      <dgm:prSet/>
      <dgm:spPr/>
      <dgm:t>
        <a:bodyPr/>
        <a:lstStyle/>
        <a:p>
          <a:endParaRPr lang="en-US"/>
        </a:p>
      </dgm:t>
    </dgm:pt>
    <dgm:pt modelId="{89234BA9-B84D-490A-9034-A112B8229ACB}" type="sibTrans" cxnId="{A44D4E70-457B-47B7-9163-7C16ACEA5EAB}">
      <dgm:prSet/>
      <dgm:spPr/>
      <dgm:t>
        <a:bodyPr/>
        <a:lstStyle/>
        <a:p>
          <a:endParaRPr lang="en-US"/>
        </a:p>
      </dgm:t>
    </dgm:pt>
    <dgm:pt modelId="{7C593CCE-38D6-40AA-A235-6F5B1A42D16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DC9A2DF-CE13-4262-A97C-083C2E55B436}" type="sibTrans" cxnId="{0226C7EC-67E5-4A30-AC3D-6E01D71222DC}">
      <dgm:prSet/>
      <dgm:spPr/>
      <dgm:t>
        <a:bodyPr/>
        <a:lstStyle/>
        <a:p>
          <a:endParaRPr lang="en-US"/>
        </a:p>
      </dgm:t>
    </dgm:pt>
    <dgm:pt modelId="{BB0F23CE-2B36-4D08-B5C1-C69F6B9E867F}" type="parTrans" cxnId="{0226C7EC-67E5-4A30-AC3D-6E01D71222DC}">
      <dgm:prSet/>
      <dgm:spPr/>
      <dgm:t>
        <a:bodyPr/>
        <a:lstStyle/>
        <a:p>
          <a:endParaRPr lang="en-US"/>
        </a:p>
      </dgm:t>
    </dgm:pt>
    <dgm:pt modelId="{D1CC6BE5-A3EA-46B0-A09A-34B5CBC048B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862827F-76F2-4F26-A1AE-565ABC6FB954}" type="sibTrans" cxnId="{B0A102D3-A1B0-46D2-A010-99267B455418}">
      <dgm:prSet/>
      <dgm:spPr/>
      <dgm:t>
        <a:bodyPr/>
        <a:lstStyle/>
        <a:p>
          <a:endParaRPr lang="en-US"/>
        </a:p>
      </dgm:t>
    </dgm:pt>
    <dgm:pt modelId="{26662435-E590-4C3B-8BB2-9E05ACF4113C}" type="parTrans" cxnId="{B0A102D3-A1B0-46D2-A010-99267B455418}">
      <dgm:prSet/>
      <dgm:spPr/>
      <dgm:t>
        <a:bodyPr/>
        <a:lstStyle/>
        <a:p>
          <a:endParaRPr lang="en-US"/>
        </a:p>
      </dgm:t>
    </dgm:pt>
    <dgm:pt modelId="{58F897AA-179E-49E3-AFBA-58A8AC0E3AC3}" type="pres">
      <dgm:prSet presAssocID="{6208800A-3516-4266-82E1-ECF79395B61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193417-3D86-46FF-AE57-E96E997AA22F}" type="pres">
      <dgm:prSet presAssocID="{D1CC6BE5-A3EA-46B0-A09A-34B5CBC048B6}" presName="gear1" presStyleLbl="node1" presStyleIdx="0" presStyleCnt="3">
        <dgm:presLayoutVars>
          <dgm:chMax val="1"/>
          <dgm:bulletEnabled val="1"/>
        </dgm:presLayoutVars>
      </dgm:prSet>
      <dgm:spPr/>
    </dgm:pt>
    <dgm:pt modelId="{50546140-BA2D-4D58-83D9-8463952008AE}" type="pres">
      <dgm:prSet presAssocID="{D1CC6BE5-A3EA-46B0-A09A-34B5CBC048B6}" presName="gear1srcNode" presStyleLbl="node1" presStyleIdx="0" presStyleCnt="3"/>
      <dgm:spPr/>
    </dgm:pt>
    <dgm:pt modelId="{767FB361-1D53-488C-BBDB-7ED1837434E7}" type="pres">
      <dgm:prSet presAssocID="{D1CC6BE5-A3EA-46B0-A09A-34B5CBC048B6}" presName="gear1dstNode" presStyleLbl="node1" presStyleIdx="0" presStyleCnt="3"/>
      <dgm:spPr/>
    </dgm:pt>
    <dgm:pt modelId="{92F1E2C5-820D-4015-BD82-B68C12A4E6F4}" type="pres">
      <dgm:prSet presAssocID="{7C593CCE-38D6-40AA-A235-6F5B1A42D164}" presName="gear2" presStyleLbl="node1" presStyleIdx="1" presStyleCnt="3">
        <dgm:presLayoutVars>
          <dgm:chMax val="1"/>
          <dgm:bulletEnabled val="1"/>
        </dgm:presLayoutVars>
      </dgm:prSet>
      <dgm:spPr/>
    </dgm:pt>
    <dgm:pt modelId="{46DAE4B7-C222-4F61-823D-94045C842689}" type="pres">
      <dgm:prSet presAssocID="{7C593CCE-38D6-40AA-A235-6F5B1A42D164}" presName="gear2srcNode" presStyleLbl="node1" presStyleIdx="1" presStyleCnt="3"/>
      <dgm:spPr/>
    </dgm:pt>
    <dgm:pt modelId="{C8690138-A5C9-452D-B668-82F6758A3748}" type="pres">
      <dgm:prSet presAssocID="{7C593CCE-38D6-40AA-A235-6F5B1A42D164}" presName="gear2dstNode" presStyleLbl="node1" presStyleIdx="1" presStyleCnt="3"/>
      <dgm:spPr/>
    </dgm:pt>
    <dgm:pt modelId="{4BA40BD0-2DD4-44D6-9782-EFA510B2EB3B}" type="pres">
      <dgm:prSet presAssocID="{1F4B3004-9362-41FD-BB55-DA900D3F3CD5}" presName="gear3" presStyleLbl="node1" presStyleIdx="2" presStyleCnt="3"/>
      <dgm:spPr/>
    </dgm:pt>
    <dgm:pt modelId="{C72E1E33-338A-4648-884D-CFE626DEBDEB}" type="pres">
      <dgm:prSet presAssocID="{1F4B3004-9362-41FD-BB55-DA900D3F3CD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4CFD69C-6802-4390-BA4B-A2C1001846A2}" type="pres">
      <dgm:prSet presAssocID="{1F4B3004-9362-41FD-BB55-DA900D3F3CD5}" presName="gear3srcNode" presStyleLbl="node1" presStyleIdx="2" presStyleCnt="3"/>
      <dgm:spPr/>
    </dgm:pt>
    <dgm:pt modelId="{6B0CD4B8-AE73-49A4-9CE2-791A71028B7C}" type="pres">
      <dgm:prSet presAssocID="{1F4B3004-9362-41FD-BB55-DA900D3F3CD5}" presName="gear3dstNode" presStyleLbl="node1" presStyleIdx="2" presStyleCnt="3"/>
      <dgm:spPr/>
    </dgm:pt>
    <dgm:pt modelId="{01537400-2C23-4C8B-865E-44633C1F812C}" type="pres">
      <dgm:prSet presAssocID="{C862827F-76F2-4F26-A1AE-565ABC6FB954}" presName="connector1" presStyleLbl="sibTrans2D1" presStyleIdx="0" presStyleCnt="3"/>
      <dgm:spPr/>
    </dgm:pt>
    <dgm:pt modelId="{E53306A1-7690-42F7-950E-E3A3985D648D}" type="pres">
      <dgm:prSet presAssocID="{6DC9A2DF-CE13-4262-A97C-083C2E55B436}" presName="connector2" presStyleLbl="sibTrans2D1" presStyleIdx="1" presStyleCnt="3"/>
      <dgm:spPr/>
    </dgm:pt>
    <dgm:pt modelId="{EEE122D6-F177-433A-B97A-B6DFB40CFE4F}" type="pres">
      <dgm:prSet presAssocID="{89234BA9-B84D-490A-9034-A112B8229ACB}" presName="connector3" presStyleLbl="sibTrans2D1" presStyleIdx="2" presStyleCnt="3"/>
      <dgm:spPr/>
    </dgm:pt>
  </dgm:ptLst>
  <dgm:cxnLst>
    <dgm:cxn modelId="{C2751601-E71F-4CC0-8605-96ED91D7D682}" type="presOf" srcId="{D1CC6BE5-A3EA-46B0-A09A-34B5CBC048B6}" destId="{4D193417-3D86-46FF-AE57-E96E997AA22F}" srcOrd="0" destOrd="0" presId="urn:microsoft.com/office/officeart/2005/8/layout/gear1"/>
    <dgm:cxn modelId="{0CF4200A-5A65-4333-BCE1-77B5877435DF}" type="presOf" srcId="{1F4B3004-9362-41FD-BB55-DA900D3F3CD5}" destId="{C72E1E33-338A-4648-884D-CFE626DEBDEB}" srcOrd="1" destOrd="0" presId="urn:microsoft.com/office/officeart/2005/8/layout/gear1"/>
    <dgm:cxn modelId="{4D795917-16A7-4C00-8F37-A4036CEA125F}" type="presOf" srcId="{C862827F-76F2-4F26-A1AE-565ABC6FB954}" destId="{01537400-2C23-4C8B-865E-44633C1F812C}" srcOrd="0" destOrd="0" presId="urn:microsoft.com/office/officeart/2005/8/layout/gear1"/>
    <dgm:cxn modelId="{FF14243F-236D-4AC3-AF52-B600324D7D05}" type="presOf" srcId="{6208800A-3516-4266-82E1-ECF79395B610}" destId="{58F897AA-179E-49E3-AFBA-58A8AC0E3AC3}" srcOrd="0" destOrd="0" presId="urn:microsoft.com/office/officeart/2005/8/layout/gear1"/>
    <dgm:cxn modelId="{8CD8625F-1651-4DE5-809E-245B8A8B16D7}" type="presOf" srcId="{D1CC6BE5-A3EA-46B0-A09A-34B5CBC048B6}" destId="{50546140-BA2D-4D58-83D9-8463952008AE}" srcOrd="1" destOrd="0" presId="urn:microsoft.com/office/officeart/2005/8/layout/gear1"/>
    <dgm:cxn modelId="{CA038F6D-B476-448E-A968-144BE18C7209}" type="presOf" srcId="{7C593CCE-38D6-40AA-A235-6F5B1A42D164}" destId="{46DAE4B7-C222-4F61-823D-94045C842689}" srcOrd="1" destOrd="0" presId="urn:microsoft.com/office/officeart/2005/8/layout/gear1"/>
    <dgm:cxn modelId="{1625A36D-26D2-4358-8BA9-3F5684FC57B4}" type="presOf" srcId="{89234BA9-B84D-490A-9034-A112B8229ACB}" destId="{EEE122D6-F177-433A-B97A-B6DFB40CFE4F}" srcOrd="0" destOrd="0" presId="urn:microsoft.com/office/officeart/2005/8/layout/gear1"/>
    <dgm:cxn modelId="{A44D4E70-457B-47B7-9163-7C16ACEA5EAB}" srcId="{6208800A-3516-4266-82E1-ECF79395B610}" destId="{1F4B3004-9362-41FD-BB55-DA900D3F3CD5}" srcOrd="2" destOrd="0" parTransId="{FF14FCC9-8A4B-4D99-B4A4-07B269224BC7}" sibTransId="{89234BA9-B84D-490A-9034-A112B8229ACB}"/>
    <dgm:cxn modelId="{C47F0381-4F06-4576-9219-F24B515E17FD}" type="presOf" srcId="{1F4B3004-9362-41FD-BB55-DA900D3F3CD5}" destId="{64CFD69C-6802-4390-BA4B-A2C1001846A2}" srcOrd="2" destOrd="0" presId="urn:microsoft.com/office/officeart/2005/8/layout/gear1"/>
    <dgm:cxn modelId="{1A7D4986-3227-4F95-AC7F-4E8E041E88F2}" type="presOf" srcId="{1F4B3004-9362-41FD-BB55-DA900D3F3CD5}" destId="{4BA40BD0-2DD4-44D6-9782-EFA510B2EB3B}" srcOrd="0" destOrd="0" presId="urn:microsoft.com/office/officeart/2005/8/layout/gear1"/>
    <dgm:cxn modelId="{6B0F2489-20AB-4A35-B871-4821BC511FC9}" type="presOf" srcId="{6DC9A2DF-CE13-4262-A97C-083C2E55B436}" destId="{E53306A1-7690-42F7-950E-E3A3985D648D}" srcOrd="0" destOrd="0" presId="urn:microsoft.com/office/officeart/2005/8/layout/gear1"/>
    <dgm:cxn modelId="{F7E0E88A-A420-4AA7-AE09-BE9DCC739BA5}" type="presOf" srcId="{D1CC6BE5-A3EA-46B0-A09A-34B5CBC048B6}" destId="{767FB361-1D53-488C-BBDB-7ED1837434E7}" srcOrd="2" destOrd="0" presId="urn:microsoft.com/office/officeart/2005/8/layout/gear1"/>
    <dgm:cxn modelId="{60553E93-4A89-4074-9D72-CF9D61379363}" type="presOf" srcId="{7C593CCE-38D6-40AA-A235-6F5B1A42D164}" destId="{C8690138-A5C9-452D-B668-82F6758A3748}" srcOrd="2" destOrd="0" presId="urn:microsoft.com/office/officeart/2005/8/layout/gear1"/>
    <dgm:cxn modelId="{CF24C4CC-BB58-47EC-ABC1-6E84E44F798B}" type="presOf" srcId="{1F4B3004-9362-41FD-BB55-DA900D3F3CD5}" destId="{6B0CD4B8-AE73-49A4-9CE2-791A71028B7C}" srcOrd="3" destOrd="0" presId="urn:microsoft.com/office/officeart/2005/8/layout/gear1"/>
    <dgm:cxn modelId="{B0A102D3-A1B0-46D2-A010-99267B455418}" srcId="{6208800A-3516-4266-82E1-ECF79395B610}" destId="{D1CC6BE5-A3EA-46B0-A09A-34B5CBC048B6}" srcOrd="0" destOrd="0" parTransId="{26662435-E590-4C3B-8BB2-9E05ACF4113C}" sibTransId="{C862827F-76F2-4F26-A1AE-565ABC6FB954}"/>
    <dgm:cxn modelId="{0226C7EC-67E5-4A30-AC3D-6E01D71222DC}" srcId="{6208800A-3516-4266-82E1-ECF79395B610}" destId="{7C593CCE-38D6-40AA-A235-6F5B1A42D164}" srcOrd="1" destOrd="0" parTransId="{BB0F23CE-2B36-4D08-B5C1-C69F6B9E867F}" sibTransId="{6DC9A2DF-CE13-4262-A97C-083C2E55B436}"/>
    <dgm:cxn modelId="{7BAE47FB-E9BD-4350-84A0-F98288E6472C}" type="presOf" srcId="{7C593CCE-38D6-40AA-A235-6F5B1A42D164}" destId="{92F1E2C5-820D-4015-BD82-B68C12A4E6F4}" srcOrd="0" destOrd="0" presId="urn:microsoft.com/office/officeart/2005/8/layout/gear1"/>
    <dgm:cxn modelId="{BCDFBBBD-8705-4FF1-B94D-5F12237EE8D5}" type="presParOf" srcId="{58F897AA-179E-49E3-AFBA-58A8AC0E3AC3}" destId="{4D193417-3D86-46FF-AE57-E96E997AA22F}" srcOrd="0" destOrd="0" presId="urn:microsoft.com/office/officeart/2005/8/layout/gear1"/>
    <dgm:cxn modelId="{10A53F53-EC9D-4093-9688-074CE3802C93}" type="presParOf" srcId="{58F897AA-179E-49E3-AFBA-58A8AC0E3AC3}" destId="{50546140-BA2D-4D58-83D9-8463952008AE}" srcOrd="1" destOrd="0" presId="urn:microsoft.com/office/officeart/2005/8/layout/gear1"/>
    <dgm:cxn modelId="{39E6A387-42B2-48C5-8481-2CD1619241E9}" type="presParOf" srcId="{58F897AA-179E-49E3-AFBA-58A8AC0E3AC3}" destId="{767FB361-1D53-488C-BBDB-7ED1837434E7}" srcOrd="2" destOrd="0" presId="urn:microsoft.com/office/officeart/2005/8/layout/gear1"/>
    <dgm:cxn modelId="{0DA5981B-9B6F-4C3B-8FD9-0C06101CF7F6}" type="presParOf" srcId="{58F897AA-179E-49E3-AFBA-58A8AC0E3AC3}" destId="{92F1E2C5-820D-4015-BD82-B68C12A4E6F4}" srcOrd="3" destOrd="0" presId="urn:microsoft.com/office/officeart/2005/8/layout/gear1"/>
    <dgm:cxn modelId="{47E2E42E-B5A0-4EA0-B718-F3F8ADA1854A}" type="presParOf" srcId="{58F897AA-179E-49E3-AFBA-58A8AC0E3AC3}" destId="{46DAE4B7-C222-4F61-823D-94045C842689}" srcOrd="4" destOrd="0" presId="urn:microsoft.com/office/officeart/2005/8/layout/gear1"/>
    <dgm:cxn modelId="{5C9F87BD-B548-4514-9EB9-1F808ADBE3EB}" type="presParOf" srcId="{58F897AA-179E-49E3-AFBA-58A8AC0E3AC3}" destId="{C8690138-A5C9-452D-B668-82F6758A3748}" srcOrd="5" destOrd="0" presId="urn:microsoft.com/office/officeart/2005/8/layout/gear1"/>
    <dgm:cxn modelId="{34EF77EB-653D-4BE5-8A68-95A242875DB5}" type="presParOf" srcId="{58F897AA-179E-49E3-AFBA-58A8AC0E3AC3}" destId="{4BA40BD0-2DD4-44D6-9782-EFA510B2EB3B}" srcOrd="6" destOrd="0" presId="urn:microsoft.com/office/officeart/2005/8/layout/gear1"/>
    <dgm:cxn modelId="{1F986592-1F04-46E4-83FE-0CF8604DE775}" type="presParOf" srcId="{58F897AA-179E-49E3-AFBA-58A8AC0E3AC3}" destId="{C72E1E33-338A-4648-884D-CFE626DEBDEB}" srcOrd="7" destOrd="0" presId="urn:microsoft.com/office/officeart/2005/8/layout/gear1"/>
    <dgm:cxn modelId="{5639EAE5-C73D-4382-B990-CB3AA7405325}" type="presParOf" srcId="{58F897AA-179E-49E3-AFBA-58A8AC0E3AC3}" destId="{64CFD69C-6802-4390-BA4B-A2C1001846A2}" srcOrd="8" destOrd="0" presId="urn:microsoft.com/office/officeart/2005/8/layout/gear1"/>
    <dgm:cxn modelId="{61C8402C-73E2-4B3C-A744-572A99B2143E}" type="presParOf" srcId="{58F897AA-179E-49E3-AFBA-58A8AC0E3AC3}" destId="{6B0CD4B8-AE73-49A4-9CE2-791A71028B7C}" srcOrd="9" destOrd="0" presId="urn:microsoft.com/office/officeart/2005/8/layout/gear1"/>
    <dgm:cxn modelId="{49C3C262-E4BA-46A7-8CDB-1B852E8F56E4}" type="presParOf" srcId="{58F897AA-179E-49E3-AFBA-58A8AC0E3AC3}" destId="{01537400-2C23-4C8B-865E-44633C1F812C}" srcOrd="10" destOrd="0" presId="urn:microsoft.com/office/officeart/2005/8/layout/gear1"/>
    <dgm:cxn modelId="{6DB4EBB4-0CC9-4481-A7F8-1C35C80F4C7C}" type="presParOf" srcId="{58F897AA-179E-49E3-AFBA-58A8AC0E3AC3}" destId="{E53306A1-7690-42F7-950E-E3A3985D648D}" srcOrd="11" destOrd="0" presId="urn:microsoft.com/office/officeart/2005/8/layout/gear1"/>
    <dgm:cxn modelId="{930CA329-CD26-49F4-A126-65F35CD2C643}" type="presParOf" srcId="{58F897AA-179E-49E3-AFBA-58A8AC0E3AC3}" destId="{EEE122D6-F177-433A-B97A-B6DFB40CFE4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34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208800A-3516-4266-82E1-ECF79395B610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1F4B3004-9362-41FD-BB55-DA900D3F3CD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F14FCC9-8A4B-4D99-B4A4-07B269224BC7}" type="parTrans" cxnId="{A44D4E70-457B-47B7-9163-7C16ACEA5EAB}">
      <dgm:prSet/>
      <dgm:spPr/>
      <dgm:t>
        <a:bodyPr/>
        <a:lstStyle/>
        <a:p>
          <a:endParaRPr lang="en-US"/>
        </a:p>
      </dgm:t>
    </dgm:pt>
    <dgm:pt modelId="{89234BA9-B84D-490A-9034-A112B8229ACB}" type="sibTrans" cxnId="{A44D4E70-457B-47B7-9163-7C16ACEA5EAB}">
      <dgm:prSet/>
      <dgm:spPr/>
      <dgm:t>
        <a:bodyPr/>
        <a:lstStyle/>
        <a:p>
          <a:endParaRPr lang="en-US"/>
        </a:p>
      </dgm:t>
    </dgm:pt>
    <dgm:pt modelId="{7C593CCE-38D6-40AA-A235-6F5B1A42D16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DC9A2DF-CE13-4262-A97C-083C2E55B436}" type="sibTrans" cxnId="{0226C7EC-67E5-4A30-AC3D-6E01D71222DC}">
      <dgm:prSet/>
      <dgm:spPr/>
      <dgm:t>
        <a:bodyPr/>
        <a:lstStyle/>
        <a:p>
          <a:endParaRPr lang="en-US"/>
        </a:p>
      </dgm:t>
    </dgm:pt>
    <dgm:pt modelId="{BB0F23CE-2B36-4D08-B5C1-C69F6B9E867F}" type="parTrans" cxnId="{0226C7EC-67E5-4A30-AC3D-6E01D71222DC}">
      <dgm:prSet/>
      <dgm:spPr/>
      <dgm:t>
        <a:bodyPr/>
        <a:lstStyle/>
        <a:p>
          <a:endParaRPr lang="en-US"/>
        </a:p>
      </dgm:t>
    </dgm:pt>
    <dgm:pt modelId="{D1CC6BE5-A3EA-46B0-A09A-34B5CBC048B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862827F-76F2-4F26-A1AE-565ABC6FB954}" type="sibTrans" cxnId="{B0A102D3-A1B0-46D2-A010-99267B455418}">
      <dgm:prSet/>
      <dgm:spPr/>
      <dgm:t>
        <a:bodyPr/>
        <a:lstStyle/>
        <a:p>
          <a:endParaRPr lang="en-US"/>
        </a:p>
      </dgm:t>
    </dgm:pt>
    <dgm:pt modelId="{26662435-E590-4C3B-8BB2-9E05ACF4113C}" type="parTrans" cxnId="{B0A102D3-A1B0-46D2-A010-99267B455418}">
      <dgm:prSet/>
      <dgm:spPr/>
      <dgm:t>
        <a:bodyPr/>
        <a:lstStyle/>
        <a:p>
          <a:endParaRPr lang="en-US"/>
        </a:p>
      </dgm:t>
    </dgm:pt>
    <dgm:pt modelId="{58F897AA-179E-49E3-AFBA-58A8AC0E3AC3}" type="pres">
      <dgm:prSet presAssocID="{6208800A-3516-4266-82E1-ECF79395B61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193417-3D86-46FF-AE57-E96E997AA22F}" type="pres">
      <dgm:prSet presAssocID="{D1CC6BE5-A3EA-46B0-A09A-34B5CBC048B6}" presName="gear1" presStyleLbl="node1" presStyleIdx="0" presStyleCnt="3">
        <dgm:presLayoutVars>
          <dgm:chMax val="1"/>
          <dgm:bulletEnabled val="1"/>
        </dgm:presLayoutVars>
      </dgm:prSet>
      <dgm:spPr/>
    </dgm:pt>
    <dgm:pt modelId="{50546140-BA2D-4D58-83D9-8463952008AE}" type="pres">
      <dgm:prSet presAssocID="{D1CC6BE5-A3EA-46B0-A09A-34B5CBC048B6}" presName="gear1srcNode" presStyleLbl="node1" presStyleIdx="0" presStyleCnt="3"/>
      <dgm:spPr/>
    </dgm:pt>
    <dgm:pt modelId="{767FB361-1D53-488C-BBDB-7ED1837434E7}" type="pres">
      <dgm:prSet presAssocID="{D1CC6BE5-A3EA-46B0-A09A-34B5CBC048B6}" presName="gear1dstNode" presStyleLbl="node1" presStyleIdx="0" presStyleCnt="3"/>
      <dgm:spPr/>
    </dgm:pt>
    <dgm:pt modelId="{92F1E2C5-820D-4015-BD82-B68C12A4E6F4}" type="pres">
      <dgm:prSet presAssocID="{7C593CCE-38D6-40AA-A235-6F5B1A42D164}" presName="gear2" presStyleLbl="node1" presStyleIdx="1" presStyleCnt="3">
        <dgm:presLayoutVars>
          <dgm:chMax val="1"/>
          <dgm:bulletEnabled val="1"/>
        </dgm:presLayoutVars>
      </dgm:prSet>
      <dgm:spPr/>
    </dgm:pt>
    <dgm:pt modelId="{46DAE4B7-C222-4F61-823D-94045C842689}" type="pres">
      <dgm:prSet presAssocID="{7C593CCE-38D6-40AA-A235-6F5B1A42D164}" presName="gear2srcNode" presStyleLbl="node1" presStyleIdx="1" presStyleCnt="3"/>
      <dgm:spPr/>
    </dgm:pt>
    <dgm:pt modelId="{C8690138-A5C9-452D-B668-82F6758A3748}" type="pres">
      <dgm:prSet presAssocID="{7C593CCE-38D6-40AA-A235-6F5B1A42D164}" presName="gear2dstNode" presStyleLbl="node1" presStyleIdx="1" presStyleCnt="3"/>
      <dgm:spPr/>
    </dgm:pt>
    <dgm:pt modelId="{4BA40BD0-2DD4-44D6-9782-EFA510B2EB3B}" type="pres">
      <dgm:prSet presAssocID="{1F4B3004-9362-41FD-BB55-DA900D3F3CD5}" presName="gear3" presStyleLbl="node1" presStyleIdx="2" presStyleCnt="3"/>
      <dgm:spPr/>
    </dgm:pt>
    <dgm:pt modelId="{C72E1E33-338A-4648-884D-CFE626DEBDEB}" type="pres">
      <dgm:prSet presAssocID="{1F4B3004-9362-41FD-BB55-DA900D3F3CD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4CFD69C-6802-4390-BA4B-A2C1001846A2}" type="pres">
      <dgm:prSet presAssocID="{1F4B3004-9362-41FD-BB55-DA900D3F3CD5}" presName="gear3srcNode" presStyleLbl="node1" presStyleIdx="2" presStyleCnt="3"/>
      <dgm:spPr/>
    </dgm:pt>
    <dgm:pt modelId="{6B0CD4B8-AE73-49A4-9CE2-791A71028B7C}" type="pres">
      <dgm:prSet presAssocID="{1F4B3004-9362-41FD-BB55-DA900D3F3CD5}" presName="gear3dstNode" presStyleLbl="node1" presStyleIdx="2" presStyleCnt="3"/>
      <dgm:spPr/>
    </dgm:pt>
    <dgm:pt modelId="{01537400-2C23-4C8B-865E-44633C1F812C}" type="pres">
      <dgm:prSet presAssocID="{C862827F-76F2-4F26-A1AE-565ABC6FB954}" presName="connector1" presStyleLbl="sibTrans2D1" presStyleIdx="0" presStyleCnt="3"/>
      <dgm:spPr/>
    </dgm:pt>
    <dgm:pt modelId="{E53306A1-7690-42F7-950E-E3A3985D648D}" type="pres">
      <dgm:prSet presAssocID="{6DC9A2DF-CE13-4262-A97C-083C2E55B436}" presName="connector2" presStyleLbl="sibTrans2D1" presStyleIdx="1" presStyleCnt="3"/>
      <dgm:spPr/>
    </dgm:pt>
    <dgm:pt modelId="{EEE122D6-F177-433A-B97A-B6DFB40CFE4F}" type="pres">
      <dgm:prSet presAssocID="{89234BA9-B84D-490A-9034-A112B8229ACB}" presName="connector3" presStyleLbl="sibTrans2D1" presStyleIdx="2" presStyleCnt="3"/>
      <dgm:spPr/>
    </dgm:pt>
  </dgm:ptLst>
  <dgm:cxnLst>
    <dgm:cxn modelId="{2BA49D02-ABB5-45AD-85DC-4E9DA059A9CE}" type="presOf" srcId="{7C593CCE-38D6-40AA-A235-6F5B1A42D164}" destId="{92F1E2C5-820D-4015-BD82-B68C12A4E6F4}" srcOrd="0" destOrd="0" presId="urn:microsoft.com/office/officeart/2005/8/layout/gear1"/>
    <dgm:cxn modelId="{B7039A18-E7EC-443F-A8EB-236AB7983258}" type="presOf" srcId="{1F4B3004-9362-41FD-BB55-DA900D3F3CD5}" destId="{64CFD69C-6802-4390-BA4B-A2C1001846A2}" srcOrd="2" destOrd="0" presId="urn:microsoft.com/office/officeart/2005/8/layout/gear1"/>
    <dgm:cxn modelId="{963E9B29-FEC8-4328-9D55-3BBA28786D14}" type="presOf" srcId="{1F4B3004-9362-41FD-BB55-DA900D3F3CD5}" destId="{C72E1E33-338A-4648-884D-CFE626DEBDEB}" srcOrd="1" destOrd="0" presId="urn:microsoft.com/office/officeart/2005/8/layout/gear1"/>
    <dgm:cxn modelId="{F3DFA529-879B-4E25-82F2-C5D6E37188DC}" type="presOf" srcId="{6208800A-3516-4266-82E1-ECF79395B610}" destId="{58F897AA-179E-49E3-AFBA-58A8AC0E3AC3}" srcOrd="0" destOrd="0" presId="urn:microsoft.com/office/officeart/2005/8/layout/gear1"/>
    <dgm:cxn modelId="{3855AF67-EDD8-432D-B0D2-07DD2767B19F}" type="presOf" srcId="{D1CC6BE5-A3EA-46B0-A09A-34B5CBC048B6}" destId="{767FB361-1D53-488C-BBDB-7ED1837434E7}" srcOrd="2" destOrd="0" presId="urn:microsoft.com/office/officeart/2005/8/layout/gear1"/>
    <dgm:cxn modelId="{A44D4E70-457B-47B7-9163-7C16ACEA5EAB}" srcId="{6208800A-3516-4266-82E1-ECF79395B610}" destId="{1F4B3004-9362-41FD-BB55-DA900D3F3CD5}" srcOrd="2" destOrd="0" parTransId="{FF14FCC9-8A4B-4D99-B4A4-07B269224BC7}" sibTransId="{89234BA9-B84D-490A-9034-A112B8229ACB}"/>
    <dgm:cxn modelId="{61D13454-5424-44EF-AD7A-1EA1F786B5FB}" type="presOf" srcId="{7C593CCE-38D6-40AA-A235-6F5B1A42D164}" destId="{C8690138-A5C9-452D-B668-82F6758A3748}" srcOrd="2" destOrd="0" presId="urn:microsoft.com/office/officeart/2005/8/layout/gear1"/>
    <dgm:cxn modelId="{7E825F8B-842B-4ADD-9D17-B84DA46C7246}" type="presOf" srcId="{89234BA9-B84D-490A-9034-A112B8229ACB}" destId="{EEE122D6-F177-433A-B97A-B6DFB40CFE4F}" srcOrd="0" destOrd="0" presId="urn:microsoft.com/office/officeart/2005/8/layout/gear1"/>
    <dgm:cxn modelId="{8FA79E8D-8343-4B8F-A357-3E0BB1AA2F60}" type="presOf" srcId="{1F4B3004-9362-41FD-BB55-DA900D3F3CD5}" destId="{6B0CD4B8-AE73-49A4-9CE2-791A71028B7C}" srcOrd="3" destOrd="0" presId="urn:microsoft.com/office/officeart/2005/8/layout/gear1"/>
    <dgm:cxn modelId="{490D278E-DE9B-46EF-B413-A07524D3825A}" type="presOf" srcId="{D1CC6BE5-A3EA-46B0-A09A-34B5CBC048B6}" destId="{4D193417-3D86-46FF-AE57-E96E997AA22F}" srcOrd="0" destOrd="0" presId="urn:microsoft.com/office/officeart/2005/8/layout/gear1"/>
    <dgm:cxn modelId="{33DC7EAF-7FBF-4B2D-A319-BBA075FBE67A}" type="presOf" srcId="{7C593CCE-38D6-40AA-A235-6F5B1A42D164}" destId="{46DAE4B7-C222-4F61-823D-94045C842689}" srcOrd="1" destOrd="0" presId="urn:microsoft.com/office/officeart/2005/8/layout/gear1"/>
    <dgm:cxn modelId="{FA1FD2B3-B6FC-4164-9F37-3B1B16E1B73A}" type="presOf" srcId="{D1CC6BE5-A3EA-46B0-A09A-34B5CBC048B6}" destId="{50546140-BA2D-4D58-83D9-8463952008AE}" srcOrd="1" destOrd="0" presId="urn:microsoft.com/office/officeart/2005/8/layout/gear1"/>
    <dgm:cxn modelId="{B0A102D3-A1B0-46D2-A010-99267B455418}" srcId="{6208800A-3516-4266-82E1-ECF79395B610}" destId="{D1CC6BE5-A3EA-46B0-A09A-34B5CBC048B6}" srcOrd="0" destOrd="0" parTransId="{26662435-E590-4C3B-8BB2-9E05ACF4113C}" sibTransId="{C862827F-76F2-4F26-A1AE-565ABC6FB954}"/>
    <dgm:cxn modelId="{351B17D4-B0D9-4030-B120-336A450FB5F4}" type="presOf" srcId="{6DC9A2DF-CE13-4262-A97C-083C2E55B436}" destId="{E53306A1-7690-42F7-950E-E3A3985D648D}" srcOrd="0" destOrd="0" presId="urn:microsoft.com/office/officeart/2005/8/layout/gear1"/>
    <dgm:cxn modelId="{A58B2ADA-FA13-446A-97A8-CBCABBEE1596}" type="presOf" srcId="{1F4B3004-9362-41FD-BB55-DA900D3F3CD5}" destId="{4BA40BD0-2DD4-44D6-9782-EFA510B2EB3B}" srcOrd="0" destOrd="0" presId="urn:microsoft.com/office/officeart/2005/8/layout/gear1"/>
    <dgm:cxn modelId="{0226C7EC-67E5-4A30-AC3D-6E01D71222DC}" srcId="{6208800A-3516-4266-82E1-ECF79395B610}" destId="{7C593CCE-38D6-40AA-A235-6F5B1A42D164}" srcOrd="1" destOrd="0" parTransId="{BB0F23CE-2B36-4D08-B5C1-C69F6B9E867F}" sibTransId="{6DC9A2DF-CE13-4262-A97C-083C2E55B436}"/>
    <dgm:cxn modelId="{C49B43F1-1286-41F5-ACAF-46829E63E27F}" type="presOf" srcId="{C862827F-76F2-4F26-A1AE-565ABC6FB954}" destId="{01537400-2C23-4C8B-865E-44633C1F812C}" srcOrd="0" destOrd="0" presId="urn:microsoft.com/office/officeart/2005/8/layout/gear1"/>
    <dgm:cxn modelId="{BCED9550-72A8-4C28-9855-311C1594BCC6}" type="presParOf" srcId="{58F897AA-179E-49E3-AFBA-58A8AC0E3AC3}" destId="{4D193417-3D86-46FF-AE57-E96E997AA22F}" srcOrd="0" destOrd="0" presId="urn:microsoft.com/office/officeart/2005/8/layout/gear1"/>
    <dgm:cxn modelId="{48D501A3-047B-4A6E-BE29-DCD18158608D}" type="presParOf" srcId="{58F897AA-179E-49E3-AFBA-58A8AC0E3AC3}" destId="{50546140-BA2D-4D58-83D9-8463952008AE}" srcOrd="1" destOrd="0" presId="urn:microsoft.com/office/officeart/2005/8/layout/gear1"/>
    <dgm:cxn modelId="{737D56EF-529A-4A37-B645-354CDD5A299B}" type="presParOf" srcId="{58F897AA-179E-49E3-AFBA-58A8AC0E3AC3}" destId="{767FB361-1D53-488C-BBDB-7ED1837434E7}" srcOrd="2" destOrd="0" presId="urn:microsoft.com/office/officeart/2005/8/layout/gear1"/>
    <dgm:cxn modelId="{63144509-01C7-42F0-B4D4-C160ACC79A17}" type="presParOf" srcId="{58F897AA-179E-49E3-AFBA-58A8AC0E3AC3}" destId="{92F1E2C5-820D-4015-BD82-B68C12A4E6F4}" srcOrd="3" destOrd="0" presId="urn:microsoft.com/office/officeart/2005/8/layout/gear1"/>
    <dgm:cxn modelId="{0E6C734E-04C5-4EDD-9574-2F322545C8FA}" type="presParOf" srcId="{58F897AA-179E-49E3-AFBA-58A8AC0E3AC3}" destId="{46DAE4B7-C222-4F61-823D-94045C842689}" srcOrd="4" destOrd="0" presId="urn:microsoft.com/office/officeart/2005/8/layout/gear1"/>
    <dgm:cxn modelId="{89FF8A32-83B3-4C9D-80F6-207D4C92BDFC}" type="presParOf" srcId="{58F897AA-179E-49E3-AFBA-58A8AC0E3AC3}" destId="{C8690138-A5C9-452D-B668-82F6758A3748}" srcOrd="5" destOrd="0" presId="urn:microsoft.com/office/officeart/2005/8/layout/gear1"/>
    <dgm:cxn modelId="{850DDED3-E366-437A-8708-8B6392FA25CB}" type="presParOf" srcId="{58F897AA-179E-49E3-AFBA-58A8AC0E3AC3}" destId="{4BA40BD0-2DD4-44D6-9782-EFA510B2EB3B}" srcOrd="6" destOrd="0" presId="urn:microsoft.com/office/officeart/2005/8/layout/gear1"/>
    <dgm:cxn modelId="{4CE59647-F3C2-4E8A-9948-538F6C528034}" type="presParOf" srcId="{58F897AA-179E-49E3-AFBA-58A8AC0E3AC3}" destId="{C72E1E33-338A-4648-884D-CFE626DEBDEB}" srcOrd="7" destOrd="0" presId="urn:microsoft.com/office/officeart/2005/8/layout/gear1"/>
    <dgm:cxn modelId="{E755946E-71CC-4F60-A688-7D95FAA4AD21}" type="presParOf" srcId="{58F897AA-179E-49E3-AFBA-58A8AC0E3AC3}" destId="{64CFD69C-6802-4390-BA4B-A2C1001846A2}" srcOrd="8" destOrd="0" presId="urn:microsoft.com/office/officeart/2005/8/layout/gear1"/>
    <dgm:cxn modelId="{8624CF4B-862A-4AAE-A88A-2FAD32D3BD26}" type="presParOf" srcId="{58F897AA-179E-49E3-AFBA-58A8AC0E3AC3}" destId="{6B0CD4B8-AE73-49A4-9CE2-791A71028B7C}" srcOrd="9" destOrd="0" presId="urn:microsoft.com/office/officeart/2005/8/layout/gear1"/>
    <dgm:cxn modelId="{44ED196F-BE32-46ED-9C98-A325FADEEBCE}" type="presParOf" srcId="{58F897AA-179E-49E3-AFBA-58A8AC0E3AC3}" destId="{01537400-2C23-4C8B-865E-44633C1F812C}" srcOrd="10" destOrd="0" presId="urn:microsoft.com/office/officeart/2005/8/layout/gear1"/>
    <dgm:cxn modelId="{CEB89F49-3E93-4E23-849F-D60F2744759E}" type="presParOf" srcId="{58F897AA-179E-49E3-AFBA-58A8AC0E3AC3}" destId="{E53306A1-7690-42F7-950E-E3A3985D648D}" srcOrd="11" destOrd="0" presId="urn:microsoft.com/office/officeart/2005/8/layout/gear1"/>
    <dgm:cxn modelId="{C08C2EDB-DA45-43DE-BE52-BF1B630D5EB5}" type="presParOf" srcId="{58F897AA-179E-49E3-AFBA-58A8AC0E3AC3}" destId="{EEE122D6-F177-433A-B97A-B6DFB40CFE4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208800A-3516-4266-82E1-ECF79395B610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1F4B3004-9362-41FD-BB55-DA900D3F3CD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F14FCC9-8A4B-4D99-B4A4-07B269224BC7}" type="parTrans" cxnId="{A44D4E70-457B-47B7-9163-7C16ACEA5EAB}">
      <dgm:prSet/>
      <dgm:spPr/>
      <dgm:t>
        <a:bodyPr/>
        <a:lstStyle/>
        <a:p>
          <a:endParaRPr lang="en-US"/>
        </a:p>
      </dgm:t>
    </dgm:pt>
    <dgm:pt modelId="{89234BA9-B84D-490A-9034-A112B8229ACB}" type="sibTrans" cxnId="{A44D4E70-457B-47B7-9163-7C16ACEA5EAB}">
      <dgm:prSet/>
      <dgm:spPr/>
      <dgm:t>
        <a:bodyPr/>
        <a:lstStyle/>
        <a:p>
          <a:endParaRPr lang="en-US"/>
        </a:p>
      </dgm:t>
    </dgm:pt>
    <dgm:pt modelId="{7C593CCE-38D6-40AA-A235-6F5B1A42D16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DC9A2DF-CE13-4262-A97C-083C2E55B436}" type="sibTrans" cxnId="{0226C7EC-67E5-4A30-AC3D-6E01D71222DC}">
      <dgm:prSet/>
      <dgm:spPr/>
      <dgm:t>
        <a:bodyPr/>
        <a:lstStyle/>
        <a:p>
          <a:endParaRPr lang="en-US"/>
        </a:p>
      </dgm:t>
    </dgm:pt>
    <dgm:pt modelId="{BB0F23CE-2B36-4D08-B5C1-C69F6B9E867F}" type="parTrans" cxnId="{0226C7EC-67E5-4A30-AC3D-6E01D71222DC}">
      <dgm:prSet/>
      <dgm:spPr/>
      <dgm:t>
        <a:bodyPr/>
        <a:lstStyle/>
        <a:p>
          <a:endParaRPr lang="en-US"/>
        </a:p>
      </dgm:t>
    </dgm:pt>
    <dgm:pt modelId="{D1CC6BE5-A3EA-46B0-A09A-34B5CBC048B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862827F-76F2-4F26-A1AE-565ABC6FB954}" type="sibTrans" cxnId="{B0A102D3-A1B0-46D2-A010-99267B455418}">
      <dgm:prSet/>
      <dgm:spPr/>
      <dgm:t>
        <a:bodyPr/>
        <a:lstStyle/>
        <a:p>
          <a:endParaRPr lang="en-US"/>
        </a:p>
      </dgm:t>
    </dgm:pt>
    <dgm:pt modelId="{26662435-E590-4C3B-8BB2-9E05ACF4113C}" type="parTrans" cxnId="{B0A102D3-A1B0-46D2-A010-99267B455418}">
      <dgm:prSet/>
      <dgm:spPr/>
      <dgm:t>
        <a:bodyPr/>
        <a:lstStyle/>
        <a:p>
          <a:endParaRPr lang="en-US"/>
        </a:p>
      </dgm:t>
    </dgm:pt>
    <dgm:pt modelId="{58F897AA-179E-49E3-AFBA-58A8AC0E3AC3}" type="pres">
      <dgm:prSet presAssocID="{6208800A-3516-4266-82E1-ECF79395B61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193417-3D86-46FF-AE57-E96E997AA22F}" type="pres">
      <dgm:prSet presAssocID="{D1CC6BE5-A3EA-46B0-A09A-34B5CBC048B6}" presName="gear1" presStyleLbl="node1" presStyleIdx="0" presStyleCnt="3">
        <dgm:presLayoutVars>
          <dgm:chMax val="1"/>
          <dgm:bulletEnabled val="1"/>
        </dgm:presLayoutVars>
      </dgm:prSet>
      <dgm:spPr/>
    </dgm:pt>
    <dgm:pt modelId="{50546140-BA2D-4D58-83D9-8463952008AE}" type="pres">
      <dgm:prSet presAssocID="{D1CC6BE5-A3EA-46B0-A09A-34B5CBC048B6}" presName="gear1srcNode" presStyleLbl="node1" presStyleIdx="0" presStyleCnt="3"/>
      <dgm:spPr/>
    </dgm:pt>
    <dgm:pt modelId="{767FB361-1D53-488C-BBDB-7ED1837434E7}" type="pres">
      <dgm:prSet presAssocID="{D1CC6BE5-A3EA-46B0-A09A-34B5CBC048B6}" presName="gear1dstNode" presStyleLbl="node1" presStyleIdx="0" presStyleCnt="3"/>
      <dgm:spPr/>
    </dgm:pt>
    <dgm:pt modelId="{92F1E2C5-820D-4015-BD82-B68C12A4E6F4}" type="pres">
      <dgm:prSet presAssocID="{7C593CCE-38D6-40AA-A235-6F5B1A42D164}" presName="gear2" presStyleLbl="node1" presStyleIdx="1" presStyleCnt="3">
        <dgm:presLayoutVars>
          <dgm:chMax val="1"/>
          <dgm:bulletEnabled val="1"/>
        </dgm:presLayoutVars>
      </dgm:prSet>
      <dgm:spPr/>
    </dgm:pt>
    <dgm:pt modelId="{46DAE4B7-C222-4F61-823D-94045C842689}" type="pres">
      <dgm:prSet presAssocID="{7C593CCE-38D6-40AA-A235-6F5B1A42D164}" presName="gear2srcNode" presStyleLbl="node1" presStyleIdx="1" presStyleCnt="3"/>
      <dgm:spPr/>
    </dgm:pt>
    <dgm:pt modelId="{C8690138-A5C9-452D-B668-82F6758A3748}" type="pres">
      <dgm:prSet presAssocID="{7C593CCE-38D6-40AA-A235-6F5B1A42D164}" presName="gear2dstNode" presStyleLbl="node1" presStyleIdx="1" presStyleCnt="3"/>
      <dgm:spPr/>
    </dgm:pt>
    <dgm:pt modelId="{4BA40BD0-2DD4-44D6-9782-EFA510B2EB3B}" type="pres">
      <dgm:prSet presAssocID="{1F4B3004-9362-41FD-BB55-DA900D3F3CD5}" presName="gear3" presStyleLbl="node1" presStyleIdx="2" presStyleCnt="3"/>
      <dgm:spPr/>
    </dgm:pt>
    <dgm:pt modelId="{C72E1E33-338A-4648-884D-CFE626DEBDEB}" type="pres">
      <dgm:prSet presAssocID="{1F4B3004-9362-41FD-BB55-DA900D3F3CD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4CFD69C-6802-4390-BA4B-A2C1001846A2}" type="pres">
      <dgm:prSet presAssocID="{1F4B3004-9362-41FD-BB55-DA900D3F3CD5}" presName="gear3srcNode" presStyleLbl="node1" presStyleIdx="2" presStyleCnt="3"/>
      <dgm:spPr/>
    </dgm:pt>
    <dgm:pt modelId="{6B0CD4B8-AE73-49A4-9CE2-791A71028B7C}" type="pres">
      <dgm:prSet presAssocID="{1F4B3004-9362-41FD-BB55-DA900D3F3CD5}" presName="gear3dstNode" presStyleLbl="node1" presStyleIdx="2" presStyleCnt="3"/>
      <dgm:spPr/>
    </dgm:pt>
    <dgm:pt modelId="{01537400-2C23-4C8B-865E-44633C1F812C}" type="pres">
      <dgm:prSet presAssocID="{C862827F-76F2-4F26-A1AE-565ABC6FB954}" presName="connector1" presStyleLbl="sibTrans2D1" presStyleIdx="0" presStyleCnt="3"/>
      <dgm:spPr/>
    </dgm:pt>
    <dgm:pt modelId="{E53306A1-7690-42F7-950E-E3A3985D648D}" type="pres">
      <dgm:prSet presAssocID="{6DC9A2DF-CE13-4262-A97C-083C2E55B436}" presName="connector2" presStyleLbl="sibTrans2D1" presStyleIdx="1" presStyleCnt="3"/>
      <dgm:spPr/>
    </dgm:pt>
    <dgm:pt modelId="{EEE122D6-F177-433A-B97A-B6DFB40CFE4F}" type="pres">
      <dgm:prSet presAssocID="{89234BA9-B84D-490A-9034-A112B8229ACB}" presName="connector3" presStyleLbl="sibTrans2D1" presStyleIdx="2" presStyleCnt="3"/>
      <dgm:spPr/>
    </dgm:pt>
  </dgm:ptLst>
  <dgm:cxnLst>
    <dgm:cxn modelId="{89CF0A08-812D-470A-B16F-DD5AC50AF8B7}" type="presOf" srcId="{1F4B3004-9362-41FD-BB55-DA900D3F3CD5}" destId="{4BA40BD0-2DD4-44D6-9782-EFA510B2EB3B}" srcOrd="0" destOrd="0" presId="urn:microsoft.com/office/officeart/2005/8/layout/gear1"/>
    <dgm:cxn modelId="{90AC2F0B-AEB5-429D-89F3-E931275ED3D3}" type="presOf" srcId="{C862827F-76F2-4F26-A1AE-565ABC6FB954}" destId="{01537400-2C23-4C8B-865E-44633C1F812C}" srcOrd="0" destOrd="0" presId="urn:microsoft.com/office/officeart/2005/8/layout/gear1"/>
    <dgm:cxn modelId="{3DBC0721-9713-4446-8107-7BD73D098795}" type="presOf" srcId="{1F4B3004-9362-41FD-BB55-DA900D3F3CD5}" destId="{6B0CD4B8-AE73-49A4-9CE2-791A71028B7C}" srcOrd="3" destOrd="0" presId="urn:microsoft.com/office/officeart/2005/8/layout/gear1"/>
    <dgm:cxn modelId="{1371F829-209E-4C55-A979-F2C8D1AE704A}" type="presOf" srcId="{6DC9A2DF-CE13-4262-A97C-083C2E55B436}" destId="{E53306A1-7690-42F7-950E-E3A3985D648D}" srcOrd="0" destOrd="0" presId="urn:microsoft.com/office/officeart/2005/8/layout/gear1"/>
    <dgm:cxn modelId="{C99CC632-2882-4D62-89EE-07F38083139C}" type="presOf" srcId="{1F4B3004-9362-41FD-BB55-DA900D3F3CD5}" destId="{64CFD69C-6802-4390-BA4B-A2C1001846A2}" srcOrd="2" destOrd="0" presId="urn:microsoft.com/office/officeart/2005/8/layout/gear1"/>
    <dgm:cxn modelId="{6B186D3A-CB0B-48B2-AE90-A06AAD6C1B23}" type="presOf" srcId="{7C593CCE-38D6-40AA-A235-6F5B1A42D164}" destId="{C8690138-A5C9-452D-B668-82F6758A3748}" srcOrd="2" destOrd="0" presId="urn:microsoft.com/office/officeart/2005/8/layout/gear1"/>
    <dgm:cxn modelId="{A44D4E70-457B-47B7-9163-7C16ACEA5EAB}" srcId="{6208800A-3516-4266-82E1-ECF79395B610}" destId="{1F4B3004-9362-41FD-BB55-DA900D3F3CD5}" srcOrd="2" destOrd="0" parTransId="{FF14FCC9-8A4B-4D99-B4A4-07B269224BC7}" sibTransId="{89234BA9-B84D-490A-9034-A112B8229ACB}"/>
    <dgm:cxn modelId="{F2B8A255-FF0D-4386-A9B7-6297C0F396BC}" type="presOf" srcId="{D1CC6BE5-A3EA-46B0-A09A-34B5CBC048B6}" destId="{4D193417-3D86-46FF-AE57-E96E997AA22F}" srcOrd="0" destOrd="0" presId="urn:microsoft.com/office/officeart/2005/8/layout/gear1"/>
    <dgm:cxn modelId="{C3E74359-4AFE-49B4-94DF-2D1181F8756C}" type="presOf" srcId="{7C593CCE-38D6-40AA-A235-6F5B1A42D164}" destId="{46DAE4B7-C222-4F61-823D-94045C842689}" srcOrd="1" destOrd="0" presId="urn:microsoft.com/office/officeart/2005/8/layout/gear1"/>
    <dgm:cxn modelId="{DF162D8F-4F93-432C-9F7B-1F1C0B8E3313}" type="presOf" srcId="{1F4B3004-9362-41FD-BB55-DA900D3F3CD5}" destId="{C72E1E33-338A-4648-884D-CFE626DEBDEB}" srcOrd="1" destOrd="0" presId="urn:microsoft.com/office/officeart/2005/8/layout/gear1"/>
    <dgm:cxn modelId="{7C4A9B9D-BB7F-4665-AAF2-4A413AB511B9}" type="presOf" srcId="{D1CC6BE5-A3EA-46B0-A09A-34B5CBC048B6}" destId="{767FB361-1D53-488C-BBDB-7ED1837434E7}" srcOrd="2" destOrd="0" presId="urn:microsoft.com/office/officeart/2005/8/layout/gear1"/>
    <dgm:cxn modelId="{C50354B1-3074-4D58-A806-7C1E6599F274}" type="presOf" srcId="{6208800A-3516-4266-82E1-ECF79395B610}" destId="{58F897AA-179E-49E3-AFBA-58A8AC0E3AC3}" srcOrd="0" destOrd="0" presId="urn:microsoft.com/office/officeart/2005/8/layout/gear1"/>
    <dgm:cxn modelId="{B0A102D3-A1B0-46D2-A010-99267B455418}" srcId="{6208800A-3516-4266-82E1-ECF79395B610}" destId="{D1CC6BE5-A3EA-46B0-A09A-34B5CBC048B6}" srcOrd="0" destOrd="0" parTransId="{26662435-E590-4C3B-8BB2-9E05ACF4113C}" sibTransId="{C862827F-76F2-4F26-A1AE-565ABC6FB954}"/>
    <dgm:cxn modelId="{BAA210EB-0CB0-4D89-AF23-EE0A61FF5609}" type="presOf" srcId="{89234BA9-B84D-490A-9034-A112B8229ACB}" destId="{EEE122D6-F177-433A-B97A-B6DFB40CFE4F}" srcOrd="0" destOrd="0" presId="urn:microsoft.com/office/officeart/2005/8/layout/gear1"/>
    <dgm:cxn modelId="{B398EFEB-BC85-4DC3-B80E-B01631300692}" type="presOf" srcId="{7C593CCE-38D6-40AA-A235-6F5B1A42D164}" destId="{92F1E2C5-820D-4015-BD82-B68C12A4E6F4}" srcOrd="0" destOrd="0" presId="urn:microsoft.com/office/officeart/2005/8/layout/gear1"/>
    <dgm:cxn modelId="{B145A6EC-3EB4-4D9A-B086-149DA77526DF}" type="presOf" srcId="{D1CC6BE5-A3EA-46B0-A09A-34B5CBC048B6}" destId="{50546140-BA2D-4D58-83D9-8463952008AE}" srcOrd="1" destOrd="0" presId="urn:microsoft.com/office/officeart/2005/8/layout/gear1"/>
    <dgm:cxn modelId="{0226C7EC-67E5-4A30-AC3D-6E01D71222DC}" srcId="{6208800A-3516-4266-82E1-ECF79395B610}" destId="{7C593CCE-38D6-40AA-A235-6F5B1A42D164}" srcOrd="1" destOrd="0" parTransId="{BB0F23CE-2B36-4D08-B5C1-C69F6B9E867F}" sibTransId="{6DC9A2DF-CE13-4262-A97C-083C2E55B436}"/>
    <dgm:cxn modelId="{6B1FFF63-82DF-453C-9752-0627D8FC8EBF}" type="presParOf" srcId="{58F897AA-179E-49E3-AFBA-58A8AC0E3AC3}" destId="{4D193417-3D86-46FF-AE57-E96E997AA22F}" srcOrd="0" destOrd="0" presId="urn:microsoft.com/office/officeart/2005/8/layout/gear1"/>
    <dgm:cxn modelId="{260F04C9-DD69-426C-B30D-7E1D00FD8EB6}" type="presParOf" srcId="{58F897AA-179E-49E3-AFBA-58A8AC0E3AC3}" destId="{50546140-BA2D-4D58-83D9-8463952008AE}" srcOrd="1" destOrd="0" presId="urn:microsoft.com/office/officeart/2005/8/layout/gear1"/>
    <dgm:cxn modelId="{274BFF7E-6FF9-478C-939B-843093678AAB}" type="presParOf" srcId="{58F897AA-179E-49E3-AFBA-58A8AC0E3AC3}" destId="{767FB361-1D53-488C-BBDB-7ED1837434E7}" srcOrd="2" destOrd="0" presId="urn:microsoft.com/office/officeart/2005/8/layout/gear1"/>
    <dgm:cxn modelId="{737BAD40-319C-41B5-8584-20DE244D821D}" type="presParOf" srcId="{58F897AA-179E-49E3-AFBA-58A8AC0E3AC3}" destId="{92F1E2C5-820D-4015-BD82-B68C12A4E6F4}" srcOrd="3" destOrd="0" presId="urn:microsoft.com/office/officeart/2005/8/layout/gear1"/>
    <dgm:cxn modelId="{DD99D5D6-E78C-42B6-8BE4-B719C14D63B8}" type="presParOf" srcId="{58F897AA-179E-49E3-AFBA-58A8AC0E3AC3}" destId="{46DAE4B7-C222-4F61-823D-94045C842689}" srcOrd="4" destOrd="0" presId="urn:microsoft.com/office/officeart/2005/8/layout/gear1"/>
    <dgm:cxn modelId="{1A7F84BD-A402-48C0-99B3-574BE2F61F1C}" type="presParOf" srcId="{58F897AA-179E-49E3-AFBA-58A8AC0E3AC3}" destId="{C8690138-A5C9-452D-B668-82F6758A3748}" srcOrd="5" destOrd="0" presId="urn:microsoft.com/office/officeart/2005/8/layout/gear1"/>
    <dgm:cxn modelId="{A7D87034-C049-4A74-A970-5D4372B98C93}" type="presParOf" srcId="{58F897AA-179E-49E3-AFBA-58A8AC0E3AC3}" destId="{4BA40BD0-2DD4-44D6-9782-EFA510B2EB3B}" srcOrd="6" destOrd="0" presId="urn:microsoft.com/office/officeart/2005/8/layout/gear1"/>
    <dgm:cxn modelId="{0605EAAC-3707-40B7-9712-EF0B18655542}" type="presParOf" srcId="{58F897AA-179E-49E3-AFBA-58A8AC0E3AC3}" destId="{C72E1E33-338A-4648-884D-CFE626DEBDEB}" srcOrd="7" destOrd="0" presId="urn:microsoft.com/office/officeart/2005/8/layout/gear1"/>
    <dgm:cxn modelId="{6F746060-D6B8-4A1B-B15A-941FD4F9F42D}" type="presParOf" srcId="{58F897AA-179E-49E3-AFBA-58A8AC0E3AC3}" destId="{64CFD69C-6802-4390-BA4B-A2C1001846A2}" srcOrd="8" destOrd="0" presId="urn:microsoft.com/office/officeart/2005/8/layout/gear1"/>
    <dgm:cxn modelId="{A4BC2AEF-1136-427E-B9F7-3EEAC224986E}" type="presParOf" srcId="{58F897AA-179E-49E3-AFBA-58A8AC0E3AC3}" destId="{6B0CD4B8-AE73-49A4-9CE2-791A71028B7C}" srcOrd="9" destOrd="0" presId="urn:microsoft.com/office/officeart/2005/8/layout/gear1"/>
    <dgm:cxn modelId="{4B06A098-AE5D-42C4-8AD4-F881425114E7}" type="presParOf" srcId="{58F897AA-179E-49E3-AFBA-58A8AC0E3AC3}" destId="{01537400-2C23-4C8B-865E-44633C1F812C}" srcOrd="10" destOrd="0" presId="urn:microsoft.com/office/officeart/2005/8/layout/gear1"/>
    <dgm:cxn modelId="{AEF56C4E-3832-4BA3-A516-AC563FA83D14}" type="presParOf" srcId="{58F897AA-179E-49E3-AFBA-58A8AC0E3AC3}" destId="{E53306A1-7690-42F7-950E-E3A3985D648D}" srcOrd="11" destOrd="0" presId="urn:microsoft.com/office/officeart/2005/8/layout/gear1"/>
    <dgm:cxn modelId="{68293800-9ED9-475D-B7BC-28BED4747A9B}" type="presParOf" srcId="{58F897AA-179E-49E3-AFBA-58A8AC0E3AC3}" destId="{EEE122D6-F177-433A-B97A-B6DFB40CFE4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208800A-3516-4266-82E1-ECF79395B610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1F4B3004-9362-41FD-BB55-DA900D3F3CD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F14FCC9-8A4B-4D99-B4A4-07B269224BC7}" type="parTrans" cxnId="{A44D4E70-457B-47B7-9163-7C16ACEA5EAB}">
      <dgm:prSet/>
      <dgm:spPr/>
      <dgm:t>
        <a:bodyPr/>
        <a:lstStyle/>
        <a:p>
          <a:endParaRPr lang="en-US"/>
        </a:p>
      </dgm:t>
    </dgm:pt>
    <dgm:pt modelId="{89234BA9-B84D-490A-9034-A112B8229ACB}" type="sibTrans" cxnId="{A44D4E70-457B-47B7-9163-7C16ACEA5EAB}">
      <dgm:prSet/>
      <dgm:spPr/>
      <dgm:t>
        <a:bodyPr/>
        <a:lstStyle/>
        <a:p>
          <a:endParaRPr lang="en-US"/>
        </a:p>
      </dgm:t>
    </dgm:pt>
    <dgm:pt modelId="{7C593CCE-38D6-40AA-A235-6F5B1A42D16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DC9A2DF-CE13-4262-A97C-083C2E55B436}" type="sibTrans" cxnId="{0226C7EC-67E5-4A30-AC3D-6E01D71222DC}">
      <dgm:prSet/>
      <dgm:spPr/>
      <dgm:t>
        <a:bodyPr/>
        <a:lstStyle/>
        <a:p>
          <a:endParaRPr lang="en-US"/>
        </a:p>
      </dgm:t>
    </dgm:pt>
    <dgm:pt modelId="{BB0F23CE-2B36-4D08-B5C1-C69F6B9E867F}" type="parTrans" cxnId="{0226C7EC-67E5-4A30-AC3D-6E01D71222DC}">
      <dgm:prSet/>
      <dgm:spPr/>
      <dgm:t>
        <a:bodyPr/>
        <a:lstStyle/>
        <a:p>
          <a:endParaRPr lang="en-US"/>
        </a:p>
      </dgm:t>
    </dgm:pt>
    <dgm:pt modelId="{D1CC6BE5-A3EA-46B0-A09A-34B5CBC048B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862827F-76F2-4F26-A1AE-565ABC6FB954}" type="sibTrans" cxnId="{B0A102D3-A1B0-46D2-A010-99267B455418}">
      <dgm:prSet/>
      <dgm:spPr/>
      <dgm:t>
        <a:bodyPr/>
        <a:lstStyle/>
        <a:p>
          <a:endParaRPr lang="en-US"/>
        </a:p>
      </dgm:t>
    </dgm:pt>
    <dgm:pt modelId="{26662435-E590-4C3B-8BB2-9E05ACF4113C}" type="parTrans" cxnId="{B0A102D3-A1B0-46D2-A010-99267B455418}">
      <dgm:prSet/>
      <dgm:spPr/>
      <dgm:t>
        <a:bodyPr/>
        <a:lstStyle/>
        <a:p>
          <a:endParaRPr lang="en-US"/>
        </a:p>
      </dgm:t>
    </dgm:pt>
    <dgm:pt modelId="{58F897AA-179E-49E3-AFBA-58A8AC0E3AC3}" type="pres">
      <dgm:prSet presAssocID="{6208800A-3516-4266-82E1-ECF79395B61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193417-3D86-46FF-AE57-E96E997AA22F}" type="pres">
      <dgm:prSet presAssocID="{D1CC6BE5-A3EA-46B0-A09A-34B5CBC048B6}" presName="gear1" presStyleLbl="node1" presStyleIdx="0" presStyleCnt="3">
        <dgm:presLayoutVars>
          <dgm:chMax val="1"/>
          <dgm:bulletEnabled val="1"/>
        </dgm:presLayoutVars>
      </dgm:prSet>
      <dgm:spPr/>
    </dgm:pt>
    <dgm:pt modelId="{50546140-BA2D-4D58-83D9-8463952008AE}" type="pres">
      <dgm:prSet presAssocID="{D1CC6BE5-A3EA-46B0-A09A-34B5CBC048B6}" presName="gear1srcNode" presStyleLbl="node1" presStyleIdx="0" presStyleCnt="3"/>
      <dgm:spPr/>
    </dgm:pt>
    <dgm:pt modelId="{767FB361-1D53-488C-BBDB-7ED1837434E7}" type="pres">
      <dgm:prSet presAssocID="{D1CC6BE5-A3EA-46B0-A09A-34B5CBC048B6}" presName="gear1dstNode" presStyleLbl="node1" presStyleIdx="0" presStyleCnt="3"/>
      <dgm:spPr/>
    </dgm:pt>
    <dgm:pt modelId="{92F1E2C5-820D-4015-BD82-B68C12A4E6F4}" type="pres">
      <dgm:prSet presAssocID="{7C593CCE-38D6-40AA-A235-6F5B1A42D164}" presName="gear2" presStyleLbl="node1" presStyleIdx="1" presStyleCnt="3">
        <dgm:presLayoutVars>
          <dgm:chMax val="1"/>
          <dgm:bulletEnabled val="1"/>
        </dgm:presLayoutVars>
      </dgm:prSet>
      <dgm:spPr/>
    </dgm:pt>
    <dgm:pt modelId="{46DAE4B7-C222-4F61-823D-94045C842689}" type="pres">
      <dgm:prSet presAssocID="{7C593CCE-38D6-40AA-A235-6F5B1A42D164}" presName="gear2srcNode" presStyleLbl="node1" presStyleIdx="1" presStyleCnt="3"/>
      <dgm:spPr/>
    </dgm:pt>
    <dgm:pt modelId="{C8690138-A5C9-452D-B668-82F6758A3748}" type="pres">
      <dgm:prSet presAssocID="{7C593CCE-38D6-40AA-A235-6F5B1A42D164}" presName="gear2dstNode" presStyleLbl="node1" presStyleIdx="1" presStyleCnt="3"/>
      <dgm:spPr/>
    </dgm:pt>
    <dgm:pt modelId="{4BA40BD0-2DD4-44D6-9782-EFA510B2EB3B}" type="pres">
      <dgm:prSet presAssocID="{1F4B3004-9362-41FD-BB55-DA900D3F3CD5}" presName="gear3" presStyleLbl="node1" presStyleIdx="2" presStyleCnt="3"/>
      <dgm:spPr/>
    </dgm:pt>
    <dgm:pt modelId="{C72E1E33-338A-4648-884D-CFE626DEBDEB}" type="pres">
      <dgm:prSet presAssocID="{1F4B3004-9362-41FD-BB55-DA900D3F3CD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4CFD69C-6802-4390-BA4B-A2C1001846A2}" type="pres">
      <dgm:prSet presAssocID="{1F4B3004-9362-41FD-BB55-DA900D3F3CD5}" presName="gear3srcNode" presStyleLbl="node1" presStyleIdx="2" presStyleCnt="3"/>
      <dgm:spPr/>
    </dgm:pt>
    <dgm:pt modelId="{6B0CD4B8-AE73-49A4-9CE2-791A71028B7C}" type="pres">
      <dgm:prSet presAssocID="{1F4B3004-9362-41FD-BB55-DA900D3F3CD5}" presName="gear3dstNode" presStyleLbl="node1" presStyleIdx="2" presStyleCnt="3"/>
      <dgm:spPr/>
    </dgm:pt>
    <dgm:pt modelId="{01537400-2C23-4C8B-865E-44633C1F812C}" type="pres">
      <dgm:prSet presAssocID="{C862827F-76F2-4F26-A1AE-565ABC6FB954}" presName="connector1" presStyleLbl="sibTrans2D1" presStyleIdx="0" presStyleCnt="3"/>
      <dgm:spPr/>
    </dgm:pt>
    <dgm:pt modelId="{E53306A1-7690-42F7-950E-E3A3985D648D}" type="pres">
      <dgm:prSet presAssocID="{6DC9A2DF-CE13-4262-A97C-083C2E55B436}" presName="connector2" presStyleLbl="sibTrans2D1" presStyleIdx="1" presStyleCnt="3"/>
      <dgm:spPr/>
    </dgm:pt>
    <dgm:pt modelId="{EEE122D6-F177-433A-B97A-B6DFB40CFE4F}" type="pres">
      <dgm:prSet presAssocID="{89234BA9-B84D-490A-9034-A112B8229ACB}" presName="connector3" presStyleLbl="sibTrans2D1" presStyleIdx="2" presStyleCnt="3"/>
      <dgm:spPr/>
    </dgm:pt>
  </dgm:ptLst>
  <dgm:cxnLst>
    <dgm:cxn modelId="{1BF40302-34BB-4511-B8D0-22FE2AC775EC}" type="presOf" srcId="{89234BA9-B84D-490A-9034-A112B8229ACB}" destId="{EEE122D6-F177-433A-B97A-B6DFB40CFE4F}" srcOrd="0" destOrd="0" presId="urn:microsoft.com/office/officeart/2005/8/layout/gear1"/>
    <dgm:cxn modelId="{C801306B-CBCA-46C2-96E2-B35F4A7C03BF}" type="presOf" srcId="{D1CC6BE5-A3EA-46B0-A09A-34B5CBC048B6}" destId="{4D193417-3D86-46FF-AE57-E96E997AA22F}" srcOrd="0" destOrd="0" presId="urn:microsoft.com/office/officeart/2005/8/layout/gear1"/>
    <dgm:cxn modelId="{DA8AEE6B-F20C-4ABF-881B-193819F7F1C0}" type="presOf" srcId="{D1CC6BE5-A3EA-46B0-A09A-34B5CBC048B6}" destId="{767FB361-1D53-488C-BBDB-7ED1837434E7}" srcOrd="2" destOrd="0" presId="urn:microsoft.com/office/officeart/2005/8/layout/gear1"/>
    <dgm:cxn modelId="{422C086C-B7AA-45FB-9A91-EB84D98A34AE}" type="presOf" srcId="{6DC9A2DF-CE13-4262-A97C-083C2E55B436}" destId="{E53306A1-7690-42F7-950E-E3A3985D648D}" srcOrd="0" destOrd="0" presId="urn:microsoft.com/office/officeart/2005/8/layout/gear1"/>
    <dgm:cxn modelId="{A44D4E70-457B-47B7-9163-7C16ACEA5EAB}" srcId="{6208800A-3516-4266-82E1-ECF79395B610}" destId="{1F4B3004-9362-41FD-BB55-DA900D3F3CD5}" srcOrd="2" destOrd="0" parTransId="{FF14FCC9-8A4B-4D99-B4A4-07B269224BC7}" sibTransId="{89234BA9-B84D-490A-9034-A112B8229ACB}"/>
    <dgm:cxn modelId="{F5B64E72-E755-41C8-A2BE-84A682A6DEF5}" type="presOf" srcId="{D1CC6BE5-A3EA-46B0-A09A-34B5CBC048B6}" destId="{50546140-BA2D-4D58-83D9-8463952008AE}" srcOrd="1" destOrd="0" presId="urn:microsoft.com/office/officeart/2005/8/layout/gear1"/>
    <dgm:cxn modelId="{C576CB72-70CB-4ECF-8C08-FDA7B5AD2677}" type="presOf" srcId="{1F4B3004-9362-41FD-BB55-DA900D3F3CD5}" destId="{C72E1E33-338A-4648-884D-CFE626DEBDEB}" srcOrd="1" destOrd="0" presId="urn:microsoft.com/office/officeart/2005/8/layout/gear1"/>
    <dgm:cxn modelId="{EEB7648F-597D-49B5-B5FA-2CA722C6333E}" type="presOf" srcId="{1F4B3004-9362-41FD-BB55-DA900D3F3CD5}" destId="{64CFD69C-6802-4390-BA4B-A2C1001846A2}" srcOrd="2" destOrd="0" presId="urn:microsoft.com/office/officeart/2005/8/layout/gear1"/>
    <dgm:cxn modelId="{5F0E4B91-630A-4048-B139-2788EC528363}" type="presOf" srcId="{1F4B3004-9362-41FD-BB55-DA900D3F3CD5}" destId="{6B0CD4B8-AE73-49A4-9CE2-791A71028B7C}" srcOrd="3" destOrd="0" presId="urn:microsoft.com/office/officeart/2005/8/layout/gear1"/>
    <dgm:cxn modelId="{D976DF94-94D5-4A73-B2AD-7385D928B1C8}" type="presOf" srcId="{7C593CCE-38D6-40AA-A235-6F5B1A42D164}" destId="{92F1E2C5-820D-4015-BD82-B68C12A4E6F4}" srcOrd="0" destOrd="0" presId="urn:microsoft.com/office/officeart/2005/8/layout/gear1"/>
    <dgm:cxn modelId="{AE8F26CC-39A7-48ED-B2A6-37D109F1F460}" type="presOf" srcId="{7C593CCE-38D6-40AA-A235-6F5B1A42D164}" destId="{46DAE4B7-C222-4F61-823D-94045C842689}" srcOrd="1" destOrd="0" presId="urn:microsoft.com/office/officeart/2005/8/layout/gear1"/>
    <dgm:cxn modelId="{B0A102D3-A1B0-46D2-A010-99267B455418}" srcId="{6208800A-3516-4266-82E1-ECF79395B610}" destId="{D1CC6BE5-A3EA-46B0-A09A-34B5CBC048B6}" srcOrd="0" destOrd="0" parTransId="{26662435-E590-4C3B-8BB2-9E05ACF4113C}" sibTransId="{C862827F-76F2-4F26-A1AE-565ABC6FB954}"/>
    <dgm:cxn modelId="{C71730D3-DCED-4DB6-BB5E-25C86302D986}" type="presOf" srcId="{C862827F-76F2-4F26-A1AE-565ABC6FB954}" destId="{01537400-2C23-4C8B-865E-44633C1F812C}" srcOrd="0" destOrd="0" presId="urn:microsoft.com/office/officeart/2005/8/layout/gear1"/>
    <dgm:cxn modelId="{847986D9-CB21-4B71-B2E2-ABDC96606532}" type="presOf" srcId="{7C593CCE-38D6-40AA-A235-6F5B1A42D164}" destId="{C8690138-A5C9-452D-B668-82F6758A3748}" srcOrd="2" destOrd="0" presId="urn:microsoft.com/office/officeart/2005/8/layout/gear1"/>
    <dgm:cxn modelId="{0226C7EC-67E5-4A30-AC3D-6E01D71222DC}" srcId="{6208800A-3516-4266-82E1-ECF79395B610}" destId="{7C593CCE-38D6-40AA-A235-6F5B1A42D164}" srcOrd="1" destOrd="0" parTransId="{BB0F23CE-2B36-4D08-B5C1-C69F6B9E867F}" sibTransId="{6DC9A2DF-CE13-4262-A97C-083C2E55B436}"/>
    <dgm:cxn modelId="{0BBF1AED-9913-4E7A-B110-4F5F2B066F04}" type="presOf" srcId="{1F4B3004-9362-41FD-BB55-DA900D3F3CD5}" destId="{4BA40BD0-2DD4-44D6-9782-EFA510B2EB3B}" srcOrd="0" destOrd="0" presId="urn:microsoft.com/office/officeart/2005/8/layout/gear1"/>
    <dgm:cxn modelId="{0165BBF1-59D0-43B8-A3A9-825D7046AB69}" type="presOf" srcId="{6208800A-3516-4266-82E1-ECF79395B610}" destId="{58F897AA-179E-49E3-AFBA-58A8AC0E3AC3}" srcOrd="0" destOrd="0" presId="urn:microsoft.com/office/officeart/2005/8/layout/gear1"/>
    <dgm:cxn modelId="{CE952894-897C-4B56-A187-6C0D00ED3964}" type="presParOf" srcId="{58F897AA-179E-49E3-AFBA-58A8AC0E3AC3}" destId="{4D193417-3D86-46FF-AE57-E96E997AA22F}" srcOrd="0" destOrd="0" presId="urn:microsoft.com/office/officeart/2005/8/layout/gear1"/>
    <dgm:cxn modelId="{B5FF6A4B-6367-4B69-98B5-5ED9E66DAF0B}" type="presParOf" srcId="{58F897AA-179E-49E3-AFBA-58A8AC0E3AC3}" destId="{50546140-BA2D-4D58-83D9-8463952008AE}" srcOrd="1" destOrd="0" presId="urn:microsoft.com/office/officeart/2005/8/layout/gear1"/>
    <dgm:cxn modelId="{838625D8-8777-4C95-9D1B-E4776E05CAD6}" type="presParOf" srcId="{58F897AA-179E-49E3-AFBA-58A8AC0E3AC3}" destId="{767FB361-1D53-488C-BBDB-7ED1837434E7}" srcOrd="2" destOrd="0" presId="urn:microsoft.com/office/officeart/2005/8/layout/gear1"/>
    <dgm:cxn modelId="{6F97EE69-B332-4D56-822B-D4AA09141ED5}" type="presParOf" srcId="{58F897AA-179E-49E3-AFBA-58A8AC0E3AC3}" destId="{92F1E2C5-820D-4015-BD82-B68C12A4E6F4}" srcOrd="3" destOrd="0" presId="urn:microsoft.com/office/officeart/2005/8/layout/gear1"/>
    <dgm:cxn modelId="{ECC19B3C-31EC-4163-BB13-1A5C1726C95D}" type="presParOf" srcId="{58F897AA-179E-49E3-AFBA-58A8AC0E3AC3}" destId="{46DAE4B7-C222-4F61-823D-94045C842689}" srcOrd="4" destOrd="0" presId="urn:microsoft.com/office/officeart/2005/8/layout/gear1"/>
    <dgm:cxn modelId="{CF05BDB7-B658-4174-B6D3-10F593F373CA}" type="presParOf" srcId="{58F897AA-179E-49E3-AFBA-58A8AC0E3AC3}" destId="{C8690138-A5C9-452D-B668-82F6758A3748}" srcOrd="5" destOrd="0" presId="urn:microsoft.com/office/officeart/2005/8/layout/gear1"/>
    <dgm:cxn modelId="{1E88F0B9-9631-4700-9C07-F98674E0427B}" type="presParOf" srcId="{58F897AA-179E-49E3-AFBA-58A8AC0E3AC3}" destId="{4BA40BD0-2DD4-44D6-9782-EFA510B2EB3B}" srcOrd="6" destOrd="0" presId="urn:microsoft.com/office/officeart/2005/8/layout/gear1"/>
    <dgm:cxn modelId="{31BDAEDC-167F-45DA-B5D5-F625C6C79864}" type="presParOf" srcId="{58F897AA-179E-49E3-AFBA-58A8AC0E3AC3}" destId="{C72E1E33-338A-4648-884D-CFE626DEBDEB}" srcOrd="7" destOrd="0" presId="urn:microsoft.com/office/officeart/2005/8/layout/gear1"/>
    <dgm:cxn modelId="{7AD7F7CD-C80C-4E6E-9046-AD90FA9258CB}" type="presParOf" srcId="{58F897AA-179E-49E3-AFBA-58A8AC0E3AC3}" destId="{64CFD69C-6802-4390-BA4B-A2C1001846A2}" srcOrd="8" destOrd="0" presId="urn:microsoft.com/office/officeart/2005/8/layout/gear1"/>
    <dgm:cxn modelId="{23731258-4573-47F3-99E1-03A615E6B113}" type="presParOf" srcId="{58F897AA-179E-49E3-AFBA-58A8AC0E3AC3}" destId="{6B0CD4B8-AE73-49A4-9CE2-791A71028B7C}" srcOrd="9" destOrd="0" presId="urn:microsoft.com/office/officeart/2005/8/layout/gear1"/>
    <dgm:cxn modelId="{57771A87-C26C-4AB8-BF70-A67AE2DF276C}" type="presParOf" srcId="{58F897AA-179E-49E3-AFBA-58A8AC0E3AC3}" destId="{01537400-2C23-4C8B-865E-44633C1F812C}" srcOrd="10" destOrd="0" presId="urn:microsoft.com/office/officeart/2005/8/layout/gear1"/>
    <dgm:cxn modelId="{F5FDD85B-621E-41B1-BEC3-1852B1FE5D45}" type="presParOf" srcId="{58F897AA-179E-49E3-AFBA-58A8AC0E3AC3}" destId="{E53306A1-7690-42F7-950E-E3A3985D648D}" srcOrd="11" destOrd="0" presId="urn:microsoft.com/office/officeart/2005/8/layout/gear1"/>
    <dgm:cxn modelId="{BBD35A1A-0225-40BB-852C-5A8CE0086D39}" type="presParOf" srcId="{58F897AA-179E-49E3-AFBA-58A8AC0E3AC3}" destId="{EEE122D6-F177-433A-B97A-B6DFB40CFE4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3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08800A-3516-4266-82E1-ECF79395B610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1F4B3004-9362-41FD-BB55-DA900D3F3CD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F14FCC9-8A4B-4D99-B4A4-07B269224BC7}" type="parTrans" cxnId="{A44D4E70-457B-47B7-9163-7C16ACEA5EAB}">
      <dgm:prSet/>
      <dgm:spPr/>
      <dgm:t>
        <a:bodyPr/>
        <a:lstStyle/>
        <a:p>
          <a:endParaRPr lang="en-US"/>
        </a:p>
      </dgm:t>
    </dgm:pt>
    <dgm:pt modelId="{89234BA9-B84D-490A-9034-A112B8229ACB}" type="sibTrans" cxnId="{A44D4E70-457B-47B7-9163-7C16ACEA5EAB}">
      <dgm:prSet/>
      <dgm:spPr/>
      <dgm:t>
        <a:bodyPr/>
        <a:lstStyle/>
        <a:p>
          <a:endParaRPr lang="en-US"/>
        </a:p>
      </dgm:t>
    </dgm:pt>
    <dgm:pt modelId="{7C593CCE-38D6-40AA-A235-6F5B1A42D16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DC9A2DF-CE13-4262-A97C-083C2E55B436}" type="sibTrans" cxnId="{0226C7EC-67E5-4A30-AC3D-6E01D71222DC}">
      <dgm:prSet/>
      <dgm:spPr/>
      <dgm:t>
        <a:bodyPr/>
        <a:lstStyle/>
        <a:p>
          <a:endParaRPr lang="en-US"/>
        </a:p>
      </dgm:t>
    </dgm:pt>
    <dgm:pt modelId="{BB0F23CE-2B36-4D08-B5C1-C69F6B9E867F}" type="parTrans" cxnId="{0226C7EC-67E5-4A30-AC3D-6E01D71222DC}">
      <dgm:prSet/>
      <dgm:spPr/>
      <dgm:t>
        <a:bodyPr/>
        <a:lstStyle/>
        <a:p>
          <a:endParaRPr lang="en-US"/>
        </a:p>
      </dgm:t>
    </dgm:pt>
    <dgm:pt modelId="{D1CC6BE5-A3EA-46B0-A09A-34B5CBC048B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862827F-76F2-4F26-A1AE-565ABC6FB954}" type="sibTrans" cxnId="{B0A102D3-A1B0-46D2-A010-99267B455418}">
      <dgm:prSet/>
      <dgm:spPr/>
      <dgm:t>
        <a:bodyPr/>
        <a:lstStyle/>
        <a:p>
          <a:endParaRPr lang="en-US"/>
        </a:p>
      </dgm:t>
    </dgm:pt>
    <dgm:pt modelId="{26662435-E590-4C3B-8BB2-9E05ACF4113C}" type="parTrans" cxnId="{B0A102D3-A1B0-46D2-A010-99267B455418}">
      <dgm:prSet/>
      <dgm:spPr/>
      <dgm:t>
        <a:bodyPr/>
        <a:lstStyle/>
        <a:p>
          <a:endParaRPr lang="en-US"/>
        </a:p>
      </dgm:t>
    </dgm:pt>
    <dgm:pt modelId="{58F897AA-179E-49E3-AFBA-58A8AC0E3AC3}" type="pres">
      <dgm:prSet presAssocID="{6208800A-3516-4266-82E1-ECF79395B61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193417-3D86-46FF-AE57-E96E997AA22F}" type="pres">
      <dgm:prSet presAssocID="{D1CC6BE5-A3EA-46B0-A09A-34B5CBC048B6}" presName="gear1" presStyleLbl="node1" presStyleIdx="0" presStyleCnt="3">
        <dgm:presLayoutVars>
          <dgm:chMax val="1"/>
          <dgm:bulletEnabled val="1"/>
        </dgm:presLayoutVars>
      </dgm:prSet>
      <dgm:spPr/>
    </dgm:pt>
    <dgm:pt modelId="{50546140-BA2D-4D58-83D9-8463952008AE}" type="pres">
      <dgm:prSet presAssocID="{D1CC6BE5-A3EA-46B0-A09A-34B5CBC048B6}" presName="gear1srcNode" presStyleLbl="node1" presStyleIdx="0" presStyleCnt="3"/>
      <dgm:spPr/>
    </dgm:pt>
    <dgm:pt modelId="{767FB361-1D53-488C-BBDB-7ED1837434E7}" type="pres">
      <dgm:prSet presAssocID="{D1CC6BE5-A3EA-46B0-A09A-34B5CBC048B6}" presName="gear1dstNode" presStyleLbl="node1" presStyleIdx="0" presStyleCnt="3"/>
      <dgm:spPr/>
    </dgm:pt>
    <dgm:pt modelId="{92F1E2C5-820D-4015-BD82-B68C12A4E6F4}" type="pres">
      <dgm:prSet presAssocID="{7C593CCE-38D6-40AA-A235-6F5B1A42D164}" presName="gear2" presStyleLbl="node1" presStyleIdx="1" presStyleCnt="3">
        <dgm:presLayoutVars>
          <dgm:chMax val="1"/>
          <dgm:bulletEnabled val="1"/>
        </dgm:presLayoutVars>
      </dgm:prSet>
      <dgm:spPr/>
    </dgm:pt>
    <dgm:pt modelId="{46DAE4B7-C222-4F61-823D-94045C842689}" type="pres">
      <dgm:prSet presAssocID="{7C593CCE-38D6-40AA-A235-6F5B1A42D164}" presName="gear2srcNode" presStyleLbl="node1" presStyleIdx="1" presStyleCnt="3"/>
      <dgm:spPr/>
    </dgm:pt>
    <dgm:pt modelId="{C8690138-A5C9-452D-B668-82F6758A3748}" type="pres">
      <dgm:prSet presAssocID="{7C593CCE-38D6-40AA-A235-6F5B1A42D164}" presName="gear2dstNode" presStyleLbl="node1" presStyleIdx="1" presStyleCnt="3"/>
      <dgm:spPr/>
    </dgm:pt>
    <dgm:pt modelId="{4BA40BD0-2DD4-44D6-9782-EFA510B2EB3B}" type="pres">
      <dgm:prSet presAssocID="{1F4B3004-9362-41FD-BB55-DA900D3F3CD5}" presName="gear3" presStyleLbl="node1" presStyleIdx="2" presStyleCnt="3"/>
      <dgm:spPr/>
    </dgm:pt>
    <dgm:pt modelId="{C72E1E33-338A-4648-884D-CFE626DEBDEB}" type="pres">
      <dgm:prSet presAssocID="{1F4B3004-9362-41FD-BB55-DA900D3F3CD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4CFD69C-6802-4390-BA4B-A2C1001846A2}" type="pres">
      <dgm:prSet presAssocID="{1F4B3004-9362-41FD-BB55-DA900D3F3CD5}" presName="gear3srcNode" presStyleLbl="node1" presStyleIdx="2" presStyleCnt="3"/>
      <dgm:spPr/>
    </dgm:pt>
    <dgm:pt modelId="{6B0CD4B8-AE73-49A4-9CE2-791A71028B7C}" type="pres">
      <dgm:prSet presAssocID="{1F4B3004-9362-41FD-BB55-DA900D3F3CD5}" presName="gear3dstNode" presStyleLbl="node1" presStyleIdx="2" presStyleCnt="3"/>
      <dgm:spPr/>
    </dgm:pt>
    <dgm:pt modelId="{01537400-2C23-4C8B-865E-44633C1F812C}" type="pres">
      <dgm:prSet presAssocID="{C862827F-76F2-4F26-A1AE-565ABC6FB954}" presName="connector1" presStyleLbl="sibTrans2D1" presStyleIdx="0" presStyleCnt="3"/>
      <dgm:spPr/>
    </dgm:pt>
    <dgm:pt modelId="{E53306A1-7690-42F7-950E-E3A3985D648D}" type="pres">
      <dgm:prSet presAssocID="{6DC9A2DF-CE13-4262-A97C-083C2E55B436}" presName="connector2" presStyleLbl="sibTrans2D1" presStyleIdx="1" presStyleCnt="3"/>
      <dgm:spPr/>
    </dgm:pt>
    <dgm:pt modelId="{EEE122D6-F177-433A-B97A-B6DFB40CFE4F}" type="pres">
      <dgm:prSet presAssocID="{89234BA9-B84D-490A-9034-A112B8229ACB}" presName="connector3" presStyleLbl="sibTrans2D1" presStyleIdx="2" presStyleCnt="3"/>
      <dgm:spPr/>
    </dgm:pt>
  </dgm:ptLst>
  <dgm:cxnLst>
    <dgm:cxn modelId="{C2751601-E71F-4CC0-8605-96ED91D7D682}" type="presOf" srcId="{D1CC6BE5-A3EA-46B0-A09A-34B5CBC048B6}" destId="{4D193417-3D86-46FF-AE57-E96E997AA22F}" srcOrd="0" destOrd="0" presId="urn:microsoft.com/office/officeart/2005/8/layout/gear1"/>
    <dgm:cxn modelId="{0CF4200A-5A65-4333-BCE1-77B5877435DF}" type="presOf" srcId="{1F4B3004-9362-41FD-BB55-DA900D3F3CD5}" destId="{C72E1E33-338A-4648-884D-CFE626DEBDEB}" srcOrd="1" destOrd="0" presId="urn:microsoft.com/office/officeart/2005/8/layout/gear1"/>
    <dgm:cxn modelId="{4D795917-16A7-4C00-8F37-A4036CEA125F}" type="presOf" srcId="{C862827F-76F2-4F26-A1AE-565ABC6FB954}" destId="{01537400-2C23-4C8B-865E-44633C1F812C}" srcOrd="0" destOrd="0" presId="urn:microsoft.com/office/officeart/2005/8/layout/gear1"/>
    <dgm:cxn modelId="{FF14243F-236D-4AC3-AF52-B600324D7D05}" type="presOf" srcId="{6208800A-3516-4266-82E1-ECF79395B610}" destId="{58F897AA-179E-49E3-AFBA-58A8AC0E3AC3}" srcOrd="0" destOrd="0" presId="urn:microsoft.com/office/officeart/2005/8/layout/gear1"/>
    <dgm:cxn modelId="{8CD8625F-1651-4DE5-809E-245B8A8B16D7}" type="presOf" srcId="{D1CC6BE5-A3EA-46B0-A09A-34B5CBC048B6}" destId="{50546140-BA2D-4D58-83D9-8463952008AE}" srcOrd="1" destOrd="0" presId="urn:microsoft.com/office/officeart/2005/8/layout/gear1"/>
    <dgm:cxn modelId="{CA038F6D-B476-448E-A968-144BE18C7209}" type="presOf" srcId="{7C593CCE-38D6-40AA-A235-6F5B1A42D164}" destId="{46DAE4B7-C222-4F61-823D-94045C842689}" srcOrd="1" destOrd="0" presId="urn:microsoft.com/office/officeart/2005/8/layout/gear1"/>
    <dgm:cxn modelId="{1625A36D-26D2-4358-8BA9-3F5684FC57B4}" type="presOf" srcId="{89234BA9-B84D-490A-9034-A112B8229ACB}" destId="{EEE122D6-F177-433A-B97A-B6DFB40CFE4F}" srcOrd="0" destOrd="0" presId="urn:microsoft.com/office/officeart/2005/8/layout/gear1"/>
    <dgm:cxn modelId="{A44D4E70-457B-47B7-9163-7C16ACEA5EAB}" srcId="{6208800A-3516-4266-82E1-ECF79395B610}" destId="{1F4B3004-9362-41FD-BB55-DA900D3F3CD5}" srcOrd="2" destOrd="0" parTransId="{FF14FCC9-8A4B-4D99-B4A4-07B269224BC7}" sibTransId="{89234BA9-B84D-490A-9034-A112B8229ACB}"/>
    <dgm:cxn modelId="{C47F0381-4F06-4576-9219-F24B515E17FD}" type="presOf" srcId="{1F4B3004-9362-41FD-BB55-DA900D3F3CD5}" destId="{64CFD69C-6802-4390-BA4B-A2C1001846A2}" srcOrd="2" destOrd="0" presId="urn:microsoft.com/office/officeart/2005/8/layout/gear1"/>
    <dgm:cxn modelId="{1A7D4986-3227-4F95-AC7F-4E8E041E88F2}" type="presOf" srcId="{1F4B3004-9362-41FD-BB55-DA900D3F3CD5}" destId="{4BA40BD0-2DD4-44D6-9782-EFA510B2EB3B}" srcOrd="0" destOrd="0" presId="urn:microsoft.com/office/officeart/2005/8/layout/gear1"/>
    <dgm:cxn modelId="{6B0F2489-20AB-4A35-B871-4821BC511FC9}" type="presOf" srcId="{6DC9A2DF-CE13-4262-A97C-083C2E55B436}" destId="{E53306A1-7690-42F7-950E-E3A3985D648D}" srcOrd="0" destOrd="0" presId="urn:microsoft.com/office/officeart/2005/8/layout/gear1"/>
    <dgm:cxn modelId="{F7E0E88A-A420-4AA7-AE09-BE9DCC739BA5}" type="presOf" srcId="{D1CC6BE5-A3EA-46B0-A09A-34B5CBC048B6}" destId="{767FB361-1D53-488C-BBDB-7ED1837434E7}" srcOrd="2" destOrd="0" presId="urn:microsoft.com/office/officeart/2005/8/layout/gear1"/>
    <dgm:cxn modelId="{60553E93-4A89-4074-9D72-CF9D61379363}" type="presOf" srcId="{7C593CCE-38D6-40AA-A235-6F5B1A42D164}" destId="{C8690138-A5C9-452D-B668-82F6758A3748}" srcOrd="2" destOrd="0" presId="urn:microsoft.com/office/officeart/2005/8/layout/gear1"/>
    <dgm:cxn modelId="{CF24C4CC-BB58-47EC-ABC1-6E84E44F798B}" type="presOf" srcId="{1F4B3004-9362-41FD-BB55-DA900D3F3CD5}" destId="{6B0CD4B8-AE73-49A4-9CE2-791A71028B7C}" srcOrd="3" destOrd="0" presId="urn:microsoft.com/office/officeart/2005/8/layout/gear1"/>
    <dgm:cxn modelId="{B0A102D3-A1B0-46D2-A010-99267B455418}" srcId="{6208800A-3516-4266-82E1-ECF79395B610}" destId="{D1CC6BE5-A3EA-46B0-A09A-34B5CBC048B6}" srcOrd="0" destOrd="0" parTransId="{26662435-E590-4C3B-8BB2-9E05ACF4113C}" sibTransId="{C862827F-76F2-4F26-A1AE-565ABC6FB954}"/>
    <dgm:cxn modelId="{0226C7EC-67E5-4A30-AC3D-6E01D71222DC}" srcId="{6208800A-3516-4266-82E1-ECF79395B610}" destId="{7C593CCE-38D6-40AA-A235-6F5B1A42D164}" srcOrd="1" destOrd="0" parTransId="{BB0F23CE-2B36-4D08-B5C1-C69F6B9E867F}" sibTransId="{6DC9A2DF-CE13-4262-A97C-083C2E55B436}"/>
    <dgm:cxn modelId="{7BAE47FB-E9BD-4350-84A0-F98288E6472C}" type="presOf" srcId="{7C593CCE-38D6-40AA-A235-6F5B1A42D164}" destId="{92F1E2C5-820D-4015-BD82-B68C12A4E6F4}" srcOrd="0" destOrd="0" presId="urn:microsoft.com/office/officeart/2005/8/layout/gear1"/>
    <dgm:cxn modelId="{BCDFBBBD-8705-4FF1-B94D-5F12237EE8D5}" type="presParOf" srcId="{58F897AA-179E-49E3-AFBA-58A8AC0E3AC3}" destId="{4D193417-3D86-46FF-AE57-E96E997AA22F}" srcOrd="0" destOrd="0" presId="urn:microsoft.com/office/officeart/2005/8/layout/gear1"/>
    <dgm:cxn modelId="{10A53F53-EC9D-4093-9688-074CE3802C93}" type="presParOf" srcId="{58F897AA-179E-49E3-AFBA-58A8AC0E3AC3}" destId="{50546140-BA2D-4D58-83D9-8463952008AE}" srcOrd="1" destOrd="0" presId="urn:microsoft.com/office/officeart/2005/8/layout/gear1"/>
    <dgm:cxn modelId="{39E6A387-42B2-48C5-8481-2CD1619241E9}" type="presParOf" srcId="{58F897AA-179E-49E3-AFBA-58A8AC0E3AC3}" destId="{767FB361-1D53-488C-BBDB-7ED1837434E7}" srcOrd="2" destOrd="0" presId="urn:microsoft.com/office/officeart/2005/8/layout/gear1"/>
    <dgm:cxn modelId="{0DA5981B-9B6F-4C3B-8FD9-0C06101CF7F6}" type="presParOf" srcId="{58F897AA-179E-49E3-AFBA-58A8AC0E3AC3}" destId="{92F1E2C5-820D-4015-BD82-B68C12A4E6F4}" srcOrd="3" destOrd="0" presId="urn:microsoft.com/office/officeart/2005/8/layout/gear1"/>
    <dgm:cxn modelId="{47E2E42E-B5A0-4EA0-B718-F3F8ADA1854A}" type="presParOf" srcId="{58F897AA-179E-49E3-AFBA-58A8AC0E3AC3}" destId="{46DAE4B7-C222-4F61-823D-94045C842689}" srcOrd="4" destOrd="0" presId="urn:microsoft.com/office/officeart/2005/8/layout/gear1"/>
    <dgm:cxn modelId="{5C9F87BD-B548-4514-9EB9-1F808ADBE3EB}" type="presParOf" srcId="{58F897AA-179E-49E3-AFBA-58A8AC0E3AC3}" destId="{C8690138-A5C9-452D-B668-82F6758A3748}" srcOrd="5" destOrd="0" presId="urn:microsoft.com/office/officeart/2005/8/layout/gear1"/>
    <dgm:cxn modelId="{34EF77EB-653D-4BE5-8A68-95A242875DB5}" type="presParOf" srcId="{58F897AA-179E-49E3-AFBA-58A8AC0E3AC3}" destId="{4BA40BD0-2DD4-44D6-9782-EFA510B2EB3B}" srcOrd="6" destOrd="0" presId="urn:microsoft.com/office/officeart/2005/8/layout/gear1"/>
    <dgm:cxn modelId="{1F986592-1F04-46E4-83FE-0CF8604DE775}" type="presParOf" srcId="{58F897AA-179E-49E3-AFBA-58A8AC0E3AC3}" destId="{C72E1E33-338A-4648-884D-CFE626DEBDEB}" srcOrd="7" destOrd="0" presId="urn:microsoft.com/office/officeart/2005/8/layout/gear1"/>
    <dgm:cxn modelId="{5639EAE5-C73D-4382-B990-CB3AA7405325}" type="presParOf" srcId="{58F897AA-179E-49E3-AFBA-58A8AC0E3AC3}" destId="{64CFD69C-6802-4390-BA4B-A2C1001846A2}" srcOrd="8" destOrd="0" presId="urn:microsoft.com/office/officeart/2005/8/layout/gear1"/>
    <dgm:cxn modelId="{61C8402C-73E2-4B3C-A744-572A99B2143E}" type="presParOf" srcId="{58F897AA-179E-49E3-AFBA-58A8AC0E3AC3}" destId="{6B0CD4B8-AE73-49A4-9CE2-791A71028B7C}" srcOrd="9" destOrd="0" presId="urn:microsoft.com/office/officeart/2005/8/layout/gear1"/>
    <dgm:cxn modelId="{49C3C262-E4BA-46A7-8CDB-1B852E8F56E4}" type="presParOf" srcId="{58F897AA-179E-49E3-AFBA-58A8AC0E3AC3}" destId="{01537400-2C23-4C8B-865E-44633C1F812C}" srcOrd="10" destOrd="0" presId="urn:microsoft.com/office/officeart/2005/8/layout/gear1"/>
    <dgm:cxn modelId="{6DB4EBB4-0CC9-4481-A7F8-1C35C80F4C7C}" type="presParOf" srcId="{58F897AA-179E-49E3-AFBA-58A8AC0E3AC3}" destId="{E53306A1-7690-42F7-950E-E3A3985D648D}" srcOrd="11" destOrd="0" presId="urn:microsoft.com/office/officeart/2005/8/layout/gear1"/>
    <dgm:cxn modelId="{930CA329-CD26-49F4-A126-65F35CD2C643}" type="presParOf" srcId="{58F897AA-179E-49E3-AFBA-58A8AC0E3AC3}" destId="{EEE122D6-F177-433A-B97A-B6DFB40CFE4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208800A-3516-4266-82E1-ECF79395B610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1F4B3004-9362-41FD-BB55-DA900D3F3CD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F14FCC9-8A4B-4D99-B4A4-07B269224BC7}" type="parTrans" cxnId="{A44D4E70-457B-47B7-9163-7C16ACEA5EAB}">
      <dgm:prSet/>
      <dgm:spPr/>
      <dgm:t>
        <a:bodyPr/>
        <a:lstStyle/>
        <a:p>
          <a:endParaRPr lang="en-US"/>
        </a:p>
      </dgm:t>
    </dgm:pt>
    <dgm:pt modelId="{89234BA9-B84D-490A-9034-A112B8229ACB}" type="sibTrans" cxnId="{A44D4E70-457B-47B7-9163-7C16ACEA5EAB}">
      <dgm:prSet/>
      <dgm:spPr/>
      <dgm:t>
        <a:bodyPr/>
        <a:lstStyle/>
        <a:p>
          <a:endParaRPr lang="en-US"/>
        </a:p>
      </dgm:t>
    </dgm:pt>
    <dgm:pt modelId="{7C593CCE-38D6-40AA-A235-6F5B1A42D16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DC9A2DF-CE13-4262-A97C-083C2E55B436}" type="sibTrans" cxnId="{0226C7EC-67E5-4A30-AC3D-6E01D71222DC}">
      <dgm:prSet/>
      <dgm:spPr/>
      <dgm:t>
        <a:bodyPr/>
        <a:lstStyle/>
        <a:p>
          <a:endParaRPr lang="en-US"/>
        </a:p>
      </dgm:t>
    </dgm:pt>
    <dgm:pt modelId="{BB0F23CE-2B36-4D08-B5C1-C69F6B9E867F}" type="parTrans" cxnId="{0226C7EC-67E5-4A30-AC3D-6E01D71222DC}">
      <dgm:prSet/>
      <dgm:spPr/>
      <dgm:t>
        <a:bodyPr/>
        <a:lstStyle/>
        <a:p>
          <a:endParaRPr lang="en-US"/>
        </a:p>
      </dgm:t>
    </dgm:pt>
    <dgm:pt modelId="{D1CC6BE5-A3EA-46B0-A09A-34B5CBC048B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862827F-76F2-4F26-A1AE-565ABC6FB954}" type="sibTrans" cxnId="{B0A102D3-A1B0-46D2-A010-99267B455418}">
      <dgm:prSet/>
      <dgm:spPr/>
      <dgm:t>
        <a:bodyPr/>
        <a:lstStyle/>
        <a:p>
          <a:endParaRPr lang="en-US"/>
        </a:p>
      </dgm:t>
    </dgm:pt>
    <dgm:pt modelId="{26662435-E590-4C3B-8BB2-9E05ACF4113C}" type="parTrans" cxnId="{B0A102D3-A1B0-46D2-A010-99267B455418}">
      <dgm:prSet/>
      <dgm:spPr/>
      <dgm:t>
        <a:bodyPr/>
        <a:lstStyle/>
        <a:p>
          <a:endParaRPr lang="en-US"/>
        </a:p>
      </dgm:t>
    </dgm:pt>
    <dgm:pt modelId="{58F897AA-179E-49E3-AFBA-58A8AC0E3AC3}" type="pres">
      <dgm:prSet presAssocID="{6208800A-3516-4266-82E1-ECF79395B61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193417-3D86-46FF-AE57-E96E997AA22F}" type="pres">
      <dgm:prSet presAssocID="{D1CC6BE5-A3EA-46B0-A09A-34B5CBC048B6}" presName="gear1" presStyleLbl="node1" presStyleIdx="0" presStyleCnt="3">
        <dgm:presLayoutVars>
          <dgm:chMax val="1"/>
          <dgm:bulletEnabled val="1"/>
        </dgm:presLayoutVars>
      </dgm:prSet>
      <dgm:spPr/>
    </dgm:pt>
    <dgm:pt modelId="{50546140-BA2D-4D58-83D9-8463952008AE}" type="pres">
      <dgm:prSet presAssocID="{D1CC6BE5-A3EA-46B0-A09A-34B5CBC048B6}" presName="gear1srcNode" presStyleLbl="node1" presStyleIdx="0" presStyleCnt="3"/>
      <dgm:spPr/>
    </dgm:pt>
    <dgm:pt modelId="{767FB361-1D53-488C-BBDB-7ED1837434E7}" type="pres">
      <dgm:prSet presAssocID="{D1CC6BE5-A3EA-46B0-A09A-34B5CBC048B6}" presName="gear1dstNode" presStyleLbl="node1" presStyleIdx="0" presStyleCnt="3"/>
      <dgm:spPr/>
    </dgm:pt>
    <dgm:pt modelId="{92F1E2C5-820D-4015-BD82-B68C12A4E6F4}" type="pres">
      <dgm:prSet presAssocID="{7C593CCE-38D6-40AA-A235-6F5B1A42D164}" presName="gear2" presStyleLbl="node1" presStyleIdx="1" presStyleCnt="3">
        <dgm:presLayoutVars>
          <dgm:chMax val="1"/>
          <dgm:bulletEnabled val="1"/>
        </dgm:presLayoutVars>
      </dgm:prSet>
      <dgm:spPr/>
    </dgm:pt>
    <dgm:pt modelId="{46DAE4B7-C222-4F61-823D-94045C842689}" type="pres">
      <dgm:prSet presAssocID="{7C593CCE-38D6-40AA-A235-6F5B1A42D164}" presName="gear2srcNode" presStyleLbl="node1" presStyleIdx="1" presStyleCnt="3"/>
      <dgm:spPr/>
    </dgm:pt>
    <dgm:pt modelId="{C8690138-A5C9-452D-B668-82F6758A3748}" type="pres">
      <dgm:prSet presAssocID="{7C593CCE-38D6-40AA-A235-6F5B1A42D164}" presName="gear2dstNode" presStyleLbl="node1" presStyleIdx="1" presStyleCnt="3"/>
      <dgm:spPr/>
    </dgm:pt>
    <dgm:pt modelId="{4BA40BD0-2DD4-44D6-9782-EFA510B2EB3B}" type="pres">
      <dgm:prSet presAssocID="{1F4B3004-9362-41FD-BB55-DA900D3F3CD5}" presName="gear3" presStyleLbl="node1" presStyleIdx="2" presStyleCnt="3"/>
      <dgm:spPr/>
    </dgm:pt>
    <dgm:pt modelId="{C72E1E33-338A-4648-884D-CFE626DEBDEB}" type="pres">
      <dgm:prSet presAssocID="{1F4B3004-9362-41FD-BB55-DA900D3F3CD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4CFD69C-6802-4390-BA4B-A2C1001846A2}" type="pres">
      <dgm:prSet presAssocID="{1F4B3004-9362-41FD-BB55-DA900D3F3CD5}" presName="gear3srcNode" presStyleLbl="node1" presStyleIdx="2" presStyleCnt="3"/>
      <dgm:spPr/>
    </dgm:pt>
    <dgm:pt modelId="{6B0CD4B8-AE73-49A4-9CE2-791A71028B7C}" type="pres">
      <dgm:prSet presAssocID="{1F4B3004-9362-41FD-BB55-DA900D3F3CD5}" presName="gear3dstNode" presStyleLbl="node1" presStyleIdx="2" presStyleCnt="3"/>
      <dgm:spPr/>
    </dgm:pt>
    <dgm:pt modelId="{01537400-2C23-4C8B-865E-44633C1F812C}" type="pres">
      <dgm:prSet presAssocID="{C862827F-76F2-4F26-A1AE-565ABC6FB954}" presName="connector1" presStyleLbl="sibTrans2D1" presStyleIdx="0" presStyleCnt="3"/>
      <dgm:spPr/>
    </dgm:pt>
    <dgm:pt modelId="{E53306A1-7690-42F7-950E-E3A3985D648D}" type="pres">
      <dgm:prSet presAssocID="{6DC9A2DF-CE13-4262-A97C-083C2E55B436}" presName="connector2" presStyleLbl="sibTrans2D1" presStyleIdx="1" presStyleCnt="3"/>
      <dgm:spPr/>
    </dgm:pt>
    <dgm:pt modelId="{EEE122D6-F177-433A-B97A-B6DFB40CFE4F}" type="pres">
      <dgm:prSet presAssocID="{89234BA9-B84D-490A-9034-A112B8229ACB}" presName="connector3" presStyleLbl="sibTrans2D1" presStyleIdx="2" presStyleCnt="3"/>
      <dgm:spPr/>
    </dgm:pt>
  </dgm:ptLst>
  <dgm:cxnLst>
    <dgm:cxn modelId="{011D162A-FA55-45C6-9DEA-9C8E1A4E8751}" type="presOf" srcId="{1F4B3004-9362-41FD-BB55-DA900D3F3CD5}" destId="{C72E1E33-338A-4648-884D-CFE626DEBDEB}" srcOrd="1" destOrd="0" presId="urn:microsoft.com/office/officeart/2005/8/layout/gear1"/>
    <dgm:cxn modelId="{4E16E032-4389-4EF4-982A-A526931571D5}" type="presOf" srcId="{6DC9A2DF-CE13-4262-A97C-083C2E55B436}" destId="{E53306A1-7690-42F7-950E-E3A3985D648D}" srcOrd="0" destOrd="0" presId="urn:microsoft.com/office/officeart/2005/8/layout/gear1"/>
    <dgm:cxn modelId="{05841134-67F7-4234-A468-37B04EC1D57A}" type="presOf" srcId="{C862827F-76F2-4F26-A1AE-565ABC6FB954}" destId="{01537400-2C23-4C8B-865E-44633C1F812C}" srcOrd="0" destOrd="0" presId="urn:microsoft.com/office/officeart/2005/8/layout/gear1"/>
    <dgm:cxn modelId="{141B9B68-7CEF-488E-901C-351766C12F2E}" type="presOf" srcId="{6208800A-3516-4266-82E1-ECF79395B610}" destId="{58F897AA-179E-49E3-AFBA-58A8AC0E3AC3}" srcOrd="0" destOrd="0" presId="urn:microsoft.com/office/officeart/2005/8/layout/gear1"/>
    <dgm:cxn modelId="{A44D4E70-457B-47B7-9163-7C16ACEA5EAB}" srcId="{6208800A-3516-4266-82E1-ECF79395B610}" destId="{1F4B3004-9362-41FD-BB55-DA900D3F3CD5}" srcOrd="2" destOrd="0" parTransId="{FF14FCC9-8A4B-4D99-B4A4-07B269224BC7}" sibTransId="{89234BA9-B84D-490A-9034-A112B8229ACB}"/>
    <dgm:cxn modelId="{5E8FEA53-71E9-4ED0-BD88-10E90243ED64}" type="presOf" srcId="{1F4B3004-9362-41FD-BB55-DA900D3F3CD5}" destId="{64CFD69C-6802-4390-BA4B-A2C1001846A2}" srcOrd="2" destOrd="0" presId="urn:microsoft.com/office/officeart/2005/8/layout/gear1"/>
    <dgm:cxn modelId="{1CA8D758-80A9-4026-B115-0167062C8EF8}" type="presOf" srcId="{7C593CCE-38D6-40AA-A235-6F5B1A42D164}" destId="{46DAE4B7-C222-4F61-823D-94045C842689}" srcOrd="1" destOrd="0" presId="urn:microsoft.com/office/officeart/2005/8/layout/gear1"/>
    <dgm:cxn modelId="{3D408279-0F3B-467A-A825-248DFAF4E4F5}" type="presOf" srcId="{D1CC6BE5-A3EA-46B0-A09A-34B5CBC048B6}" destId="{767FB361-1D53-488C-BBDB-7ED1837434E7}" srcOrd="2" destOrd="0" presId="urn:microsoft.com/office/officeart/2005/8/layout/gear1"/>
    <dgm:cxn modelId="{B550299F-C813-4BCF-BB73-455757DBE349}" type="presOf" srcId="{1F4B3004-9362-41FD-BB55-DA900D3F3CD5}" destId="{4BA40BD0-2DD4-44D6-9782-EFA510B2EB3B}" srcOrd="0" destOrd="0" presId="urn:microsoft.com/office/officeart/2005/8/layout/gear1"/>
    <dgm:cxn modelId="{1AAFDBB5-F525-47A4-B27B-0FCD84AF5EC3}" type="presOf" srcId="{7C593CCE-38D6-40AA-A235-6F5B1A42D164}" destId="{C8690138-A5C9-452D-B668-82F6758A3748}" srcOrd="2" destOrd="0" presId="urn:microsoft.com/office/officeart/2005/8/layout/gear1"/>
    <dgm:cxn modelId="{B3FE2FC3-F895-43D8-B92A-032B14AFF16F}" type="presOf" srcId="{89234BA9-B84D-490A-9034-A112B8229ACB}" destId="{EEE122D6-F177-433A-B97A-B6DFB40CFE4F}" srcOrd="0" destOrd="0" presId="urn:microsoft.com/office/officeart/2005/8/layout/gear1"/>
    <dgm:cxn modelId="{E15C9FC8-3FFB-4610-886F-E3DFE641EC46}" type="presOf" srcId="{D1CC6BE5-A3EA-46B0-A09A-34B5CBC048B6}" destId="{50546140-BA2D-4D58-83D9-8463952008AE}" srcOrd="1" destOrd="0" presId="urn:microsoft.com/office/officeart/2005/8/layout/gear1"/>
    <dgm:cxn modelId="{D6B0F7CF-43CA-48BC-ABE8-F49515D414AA}" type="presOf" srcId="{7C593CCE-38D6-40AA-A235-6F5B1A42D164}" destId="{92F1E2C5-820D-4015-BD82-B68C12A4E6F4}" srcOrd="0" destOrd="0" presId="urn:microsoft.com/office/officeart/2005/8/layout/gear1"/>
    <dgm:cxn modelId="{F869FECF-E89F-4C2A-B329-6AC92C2035A5}" type="presOf" srcId="{D1CC6BE5-A3EA-46B0-A09A-34B5CBC048B6}" destId="{4D193417-3D86-46FF-AE57-E96E997AA22F}" srcOrd="0" destOrd="0" presId="urn:microsoft.com/office/officeart/2005/8/layout/gear1"/>
    <dgm:cxn modelId="{B0A102D3-A1B0-46D2-A010-99267B455418}" srcId="{6208800A-3516-4266-82E1-ECF79395B610}" destId="{D1CC6BE5-A3EA-46B0-A09A-34B5CBC048B6}" srcOrd="0" destOrd="0" parTransId="{26662435-E590-4C3B-8BB2-9E05ACF4113C}" sibTransId="{C862827F-76F2-4F26-A1AE-565ABC6FB954}"/>
    <dgm:cxn modelId="{3D9010DE-7D5F-46BE-BFA5-339D83BACCE6}" type="presOf" srcId="{1F4B3004-9362-41FD-BB55-DA900D3F3CD5}" destId="{6B0CD4B8-AE73-49A4-9CE2-791A71028B7C}" srcOrd="3" destOrd="0" presId="urn:microsoft.com/office/officeart/2005/8/layout/gear1"/>
    <dgm:cxn modelId="{0226C7EC-67E5-4A30-AC3D-6E01D71222DC}" srcId="{6208800A-3516-4266-82E1-ECF79395B610}" destId="{7C593CCE-38D6-40AA-A235-6F5B1A42D164}" srcOrd="1" destOrd="0" parTransId="{BB0F23CE-2B36-4D08-B5C1-C69F6B9E867F}" sibTransId="{6DC9A2DF-CE13-4262-A97C-083C2E55B436}"/>
    <dgm:cxn modelId="{29929CB8-FE64-455A-9B7B-5E344A214F45}" type="presParOf" srcId="{58F897AA-179E-49E3-AFBA-58A8AC0E3AC3}" destId="{4D193417-3D86-46FF-AE57-E96E997AA22F}" srcOrd="0" destOrd="0" presId="urn:microsoft.com/office/officeart/2005/8/layout/gear1"/>
    <dgm:cxn modelId="{D549815A-C6F2-4F4B-8E45-B053CE478EE6}" type="presParOf" srcId="{58F897AA-179E-49E3-AFBA-58A8AC0E3AC3}" destId="{50546140-BA2D-4D58-83D9-8463952008AE}" srcOrd="1" destOrd="0" presId="urn:microsoft.com/office/officeart/2005/8/layout/gear1"/>
    <dgm:cxn modelId="{D6738673-BB62-4E24-AB1D-6B3015AE916F}" type="presParOf" srcId="{58F897AA-179E-49E3-AFBA-58A8AC0E3AC3}" destId="{767FB361-1D53-488C-BBDB-7ED1837434E7}" srcOrd="2" destOrd="0" presId="urn:microsoft.com/office/officeart/2005/8/layout/gear1"/>
    <dgm:cxn modelId="{AD37E266-BE27-4D10-8C67-41223AA76C17}" type="presParOf" srcId="{58F897AA-179E-49E3-AFBA-58A8AC0E3AC3}" destId="{92F1E2C5-820D-4015-BD82-B68C12A4E6F4}" srcOrd="3" destOrd="0" presId="urn:microsoft.com/office/officeart/2005/8/layout/gear1"/>
    <dgm:cxn modelId="{7C5DB85C-22D8-490D-96FC-F5ACE8D387B4}" type="presParOf" srcId="{58F897AA-179E-49E3-AFBA-58A8AC0E3AC3}" destId="{46DAE4B7-C222-4F61-823D-94045C842689}" srcOrd="4" destOrd="0" presId="urn:microsoft.com/office/officeart/2005/8/layout/gear1"/>
    <dgm:cxn modelId="{B6AAB502-0F26-443C-8E96-8AC7C4649E72}" type="presParOf" srcId="{58F897AA-179E-49E3-AFBA-58A8AC0E3AC3}" destId="{C8690138-A5C9-452D-B668-82F6758A3748}" srcOrd="5" destOrd="0" presId="urn:microsoft.com/office/officeart/2005/8/layout/gear1"/>
    <dgm:cxn modelId="{5C1DF8CC-BBF3-4307-9217-29FF97B35FFA}" type="presParOf" srcId="{58F897AA-179E-49E3-AFBA-58A8AC0E3AC3}" destId="{4BA40BD0-2DD4-44D6-9782-EFA510B2EB3B}" srcOrd="6" destOrd="0" presId="urn:microsoft.com/office/officeart/2005/8/layout/gear1"/>
    <dgm:cxn modelId="{4B00D262-9E7F-433B-8E55-DB440C102EA9}" type="presParOf" srcId="{58F897AA-179E-49E3-AFBA-58A8AC0E3AC3}" destId="{C72E1E33-338A-4648-884D-CFE626DEBDEB}" srcOrd="7" destOrd="0" presId="urn:microsoft.com/office/officeart/2005/8/layout/gear1"/>
    <dgm:cxn modelId="{045E8859-D9BD-4957-9A59-333381BC0F05}" type="presParOf" srcId="{58F897AA-179E-49E3-AFBA-58A8AC0E3AC3}" destId="{64CFD69C-6802-4390-BA4B-A2C1001846A2}" srcOrd="8" destOrd="0" presId="urn:microsoft.com/office/officeart/2005/8/layout/gear1"/>
    <dgm:cxn modelId="{4A37A8BD-EECF-46D6-9BF6-50D4E6486D14}" type="presParOf" srcId="{58F897AA-179E-49E3-AFBA-58A8AC0E3AC3}" destId="{6B0CD4B8-AE73-49A4-9CE2-791A71028B7C}" srcOrd="9" destOrd="0" presId="urn:microsoft.com/office/officeart/2005/8/layout/gear1"/>
    <dgm:cxn modelId="{96F99B1E-BE39-4826-ADA0-2106FC58380B}" type="presParOf" srcId="{58F897AA-179E-49E3-AFBA-58A8AC0E3AC3}" destId="{01537400-2C23-4C8B-865E-44633C1F812C}" srcOrd="10" destOrd="0" presId="urn:microsoft.com/office/officeart/2005/8/layout/gear1"/>
    <dgm:cxn modelId="{B5C8D449-4B38-47D9-B3AD-16039056ACA2}" type="presParOf" srcId="{58F897AA-179E-49E3-AFBA-58A8AC0E3AC3}" destId="{E53306A1-7690-42F7-950E-E3A3985D648D}" srcOrd="11" destOrd="0" presId="urn:microsoft.com/office/officeart/2005/8/layout/gear1"/>
    <dgm:cxn modelId="{84A36A84-5F9B-41DB-9116-8F609F7106B1}" type="presParOf" srcId="{58F897AA-179E-49E3-AFBA-58A8AC0E3AC3}" destId="{EEE122D6-F177-433A-B97A-B6DFB40CFE4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43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208800A-3516-4266-82E1-ECF79395B610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1F4B3004-9362-41FD-BB55-DA900D3F3CD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F14FCC9-8A4B-4D99-B4A4-07B269224BC7}" type="parTrans" cxnId="{A44D4E70-457B-47B7-9163-7C16ACEA5EAB}">
      <dgm:prSet/>
      <dgm:spPr/>
      <dgm:t>
        <a:bodyPr/>
        <a:lstStyle/>
        <a:p>
          <a:endParaRPr lang="en-US"/>
        </a:p>
      </dgm:t>
    </dgm:pt>
    <dgm:pt modelId="{89234BA9-B84D-490A-9034-A112B8229ACB}" type="sibTrans" cxnId="{A44D4E70-457B-47B7-9163-7C16ACEA5EAB}">
      <dgm:prSet/>
      <dgm:spPr/>
      <dgm:t>
        <a:bodyPr/>
        <a:lstStyle/>
        <a:p>
          <a:endParaRPr lang="en-US"/>
        </a:p>
      </dgm:t>
    </dgm:pt>
    <dgm:pt modelId="{7C593CCE-38D6-40AA-A235-6F5B1A42D16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DC9A2DF-CE13-4262-A97C-083C2E55B436}" type="sibTrans" cxnId="{0226C7EC-67E5-4A30-AC3D-6E01D71222DC}">
      <dgm:prSet/>
      <dgm:spPr/>
      <dgm:t>
        <a:bodyPr/>
        <a:lstStyle/>
        <a:p>
          <a:endParaRPr lang="en-US"/>
        </a:p>
      </dgm:t>
    </dgm:pt>
    <dgm:pt modelId="{BB0F23CE-2B36-4D08-B5C1-C69F6B9E867F}" type="parTrans" cxnId="{0226C7EC-67E5-4A30-AC3D-6E01D71222DC}">
      <dgm:prSet/>
      <dgm:spPr/>
      <dgm:t>
        <a:bodyPr/>
        <a:lstStyle/>
        <a:p>
          <a:endParaRPr lang="en-US"/>
        </a:p>
      </dgm:t>
    </dgm:pt>
    <dgm:pt modelId="{D1CC6BE5-A3EA-46B0-A09A-34B5CBC048B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862827F-76F2-4F26-A1AE-565ABC6FB954}" type="sibTrans" cxnId="{B0A102D3-A1B0-46D2-A010-99267B455418}">
      <dgm:prSet/>
      <dgm:spPr/>
      <dgm:t>
        <a:bodyPr/>
        <a:lstStyle/>
        <a:p>
          <a:endParaRPr lang="en-US"/>
        </a:p>
      </dgm:t>
    </dgm:pt>
    <dgm:pt modelId="{26662435-E590-4C3B-8BB2-9E05ACF4113C}" type="parTrans" cxnId="{B0A102D3-A1B0-46D2-A010-99267B455418}">
      <dgm:prSet/>
      <dgm:spPr/>
      <dgm:t>
        <a:bodyPr/>
        <a:lstStyle/>
        <a:p>
          <a:endParaRPr lang="en-US"/>
        </a:p>
      </dgm:t>
    </dgm:pt>
    <dgm:pt modelId="{58F897AA-179E-49E3-AFBA-58A8AC0E3AC3}" type="pres">
      <dgm:prSet presAssocID="{6208800A-3516-4266-82E1-ECF79395B61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193417-3D86-46FF-AE57-E96E997AA22F}" type="pres">
      <dgm:prSet presAssocID="{D1CC6BE5-A3EA-46B0-A09A-34B5CBC048B6}" presName="gear1" presStyleLbl="node1" presStyleIdx="0" presStyleCnt="3">
        <dgm:presLayoutVars>
          <dgm:chMax val="1"/>
          <dgm:bulletEnabled val="1"/>
        </dgm:presLayoutVars>
      </dgm:prSet>
      <dgm:spPr/>
    </dgm:pt>
    <dgm:pt modelId="{50546140-BA2D-4D58-83D9-8463952008AE}" type="pres">
      <dgm:prSet presAssocID="{D1CC6BE5-A3EA-46B0-A09A-34B5CBC048B6}" presName="gear1srcNode" presStyleLbl="node1" presStyleIdx="0" presStyleCnt="3"/>
      <dgm:spPr/>
    </dgm:pt>
    <dgm:pt modelId="{767FB361-1D53-488C-BBDB-7ED1837434E7}" type="pres">
      <dgm:prSet presAssocID="{D1CC6BE5-A3EA-46B0-A09A-34B5CBC048B6}" presName="gear1dstNode" presStyleLbl="node1" presStyleIdx="0" presStyleCnt="3"/>
      <dgm:spPr/>
    </dgm:pt>
    <dgm:pt modelId="{92F1E2C5-820D-4015-BD82-B68C12A4E6F4}" type="pres">
      <dgm:prSet presAssocID="{7C593CCE-38D6-40AA-A235-6F5B1A42D164}" presName="gear2" presStyleLbl="node1" presStyleIdx="1" presStyleCnt="3">
        <dgm:presLayoutVars>
          <dgm:chMax val="1"/>
          <dgm:bulletEnabled val="1"/>
        </dgm:presLayoutVars>
      </dgm:prSet>
      <dgm:spPr/>
    </dgm:pt>
    <dgm:pt modelId="{46DAE4B7-C222-4F61-823D-94045C842689}" type="pres">
      <dgm:prSet presAssocID="{7C593CCE-38D6-40AA-A235-6F5B1A42D164}" presName="gear2srcNode" presStyleLbl="node1" presStyleIdx="1" presStyleCnt="3"/>
      <dgm:spPr/>
    </dgm:pt>
    <dgm:pt modelId="{C8690138-A5C9-452D-B668-82F6758A3748}" type="pres">
      <dgm:prSet presAssocID="{7C593CCE-38D6-40AA-A235-6F5B1A42D164}" presName="gear2dstNode" presStyleLbl="node1" presStyleIdx="1" presStyleCnt="3"/>
      <dgm:spPr/>
    </dgm:pt>
    <dgm:pt modelId="{4BA40BD0-2DD4-44D6-9782-EFA510B2EB3B}" type="pres">
      <dgm:prSet presAssocID="{1F4B3004-9362-41FD-BB55-DA900D3F3CD5}" presName="gear3" presStyleLbl="node1" presStyleIdx="2" presStyleCnt="3"/>
      <dgm:spPr/>
    </dgm:pt>
    <dgm:pt modelId="{C72E1E33-338A-4648-884D-CFE626DEBDEB}" type="pres">
      <dgm:prSet presAssocID="{1F4B3004-9362-41FD-BB55-DA900D3F3CD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4CFD69C-6802-4390-BA4B-A2C1001846A2}" type="pres">
      <dgm:prSet presAssocID="{1F4B3004-9362-41FD-BB55-DA900D3F3CD5}" presName="gear3srcNode" presStyleLbl="node1" presStyleIdx="2" presStyleCnt="3"/>
      <dgm:spPr/>
    </dgm:pt>
    <dgm:pt modelId="{6B0CD4B8-AE73-49A4-9CE2-791A71028B7C}" type="pres">
      <dgm:prSet presAssocID="{1F4B3004-9362-41FD-BB55-DA900D3F3CD5}" presName="gear3dstNode" presStyleLbl="node1" presStyleIdx="2" presStyleCnt="3"/>
      <dgm:spPr/>
    </dgm:pt>
    <dgm:pt modelId="{01537400-2C23-4C8B-865E-44633C1F812C}" type="pres">
      <dgm:prSet presAssocID="{C862827F-76F2-4F26-A1AE-565ABC6FB954}" presName="connector1" presStyleLbl="sibTrans2D1" presStyleIdx="0" presStyleCnt="3"/>
      <dgm:spPr/>
    </dgm:pt>
    <dgm:pt modelId="{E53306A1-7690-42F7-950E-E3A3985D648D}" type="pres">
      <dgm:prSet presAssocID="{6DC9A2DF-CE13-4262-A97C-083C2E55B436}" presName="connector2" presStyleLbl="sibTrans2D1" presStyleIdx="1" presStyleCnt="3"/>
      <dgm:spPr/>
    </dgm:pt>
    <dgm:pt modelId="{EEE122D6-F177-433A-B97A-B6DFB40CFE4F}" type="pres">
      <dgm:prSet presAssocID="{89234BA9-B84D-490A-9034-A112B8229ACB}" presName="connector3" presStyleLbl="sibTrans2D1" presStyleIdx="2" presStyleCnt="3"/>
      <dgm:spPr/>
    </dgm:pt>
  </dgm:ptLst>
  <dgm:cxnLst>
    <dgm:cxn modelId="{B44DEF21-4779-4673-A624-21063E58A21C}" type="presOf" srcId="{7C593CCE-38D6-40AA-A235-6F5B1A42D164}" destId="{46DAE4B7-C222-4F61-823D-94045C842689}" srcOrd="1" destOrd="0" presId="urn:microsoft.com/office/officeart/2005/8/layout/gear1"/>
    <dgm:cxn modelId="{93B43825-790C-45E8-B045-53A408CFB0C0}" type="presOf" srcId="{C862827F-76F2-4F26-A1AE-565ABC6FB954}" destId="{01537400-2C23-4C8B-865E-44633C1F812C}" srcOrd="0" destOrd="0" presId="urn:microsoft.com/office/officeart/2005/8/layout/gear1"/>
    <dgm:cxn modelId="{65F09229-96CE-4AAB-A7B7-3619FFCA4826}" type="presOf" srcId="{6208800A-3516-4266-82E1-ECF79395B610}" destId="{58F897AA-179E-49E3-AFBA-58A8AC0E3AC3}" srcOrd="0" destOrd="0" presId="urn:microsoft.com/office/officeart/2005/8/layout/gear1"/>
    <dgm:cxn modelId="{FF56672D-CEE8-4FC2-BFA2-9D96598E385D}" type="presOf" srcId="{7C593CCE-38D6-40AA-A235-6F5B1A42D164}" destId="{C8690138-A5C9-452D-B668-82F6758A3748}" srcOrd="2" destOrd="0" presId="urn:microsoft.com/office/officeart/2005/8/layout/gear1"/>
    <dgm:cxn modelId="{988F5636-4D4C-4A4C-BF74-2CD98B31348B}" type="presOf" srcId="{89234BA9-B84D-490A-9034-A112B8229ACB}" destId="{EEE122D6-F177-433A-B97A-B6DFB40CFE4F}" srcOrd="0" destOrd="0" presId="urn:microsoft.com/office/officeart/2005/8/layout/gear1"/>
    <dgm:cxn modelId="{8DC62260-C20C-45E3-A09E-6F44A098D5ED}" type="presOf" srcId="{1F4B3004-9362-41FD-BB55-DA900D3F3CD5}" destId="{4BA40BD0-2DD4-44D6-9782-EFA510B2EB3B}" srcOrd="0" destOrd="0" presId="urn:microsoft.com/office/officeart/2005/8/layout/gear1"/>
    <dgm:cxn modelId="{05352862-4135-42CD-96C6-F17EF31217A9}" type="presOf" srcId="{6DC9A2DF-CE13-4262-A97C-083C2E55B436}" destId="{E53306A1-7690-42F7-950E-E3A3985D648D}" srcOrd="0" destOrd="0" presId="urn:microsoft.com/office/officeart/2005/8/layout/gear1"/>
    <dgm:cxn modelId="{73E03768-8008-45ED-9FC7-2C44CFBCAD51}" type="presOf" srcId="{1F4B3004-9362-41FD-BB55-DA900D3F3CD5}" destId="{6B0CD4B8-AE73-49A4-9CE2-791A71028B7C}" srcOrd="3" destOrd="0" presId="urn:microsoft.com/office/officeart/2005/8/layout/gear1"/>
    <dgm:cxn modelId="{AAEBEE4B-19ED-47C9-BD8F-1743BE3BCCD6}" type="presOf" srcId="{D1CC6BE5-A3EA-46B0-A09A-34B5CBC048B6}" destId="{767FB361-1D53-488C-BBDB-7ED1837434E7}" srcOrd="2" destOrd="0" presId="urn:microsoft.com/office/officeart/2005/8/layout/gear1"/>
    <dgm:cxn modelId="{890A4B6E-784F-48CF-A01D-13129F40490E}" type="presOf" srcId="{D1CC6BE5-A3EA-46B0-A09A-34B5CBC048B6}" destId="{4D193417-3D86-46FF-AE57-E96E997AA22F}" srcOrd="0" destOrd="0" presId="urn:microsoft.com/office/officeart/2005/8/layout/gear1"/>
    <dgm:cxn modelId="{A44D4E70-457B-47B7-9163-7C16ACEA5EAB}" srcId="{6208800A-3516-4266-82E1-ECF79395B610}" destId="{1F4B3004-9362-41FD-BB55-DA900D3F3CD5}" srcOrd="2" destOrd="0" parTransId="{FF14FCC9-8A4B-4D99-B4A4-07B269224BC7}" sibTransId="{89234BA9-B84D-490A-9034-A112B8229ACB}"/>
    <dgm:cxn modelId="{49E49A54-A875-4DBC-A96F-90D0F5DFDDBD}" type="presOf" srcId="{7C593CCE-38D6-40AA-A235-6F5B1A42D164}" destId="{92F1E2C5-820D-4015-BD82-B68C12A4E6F4}" srcOrd="0" destOrd="0" presId="urn:microsoft.com/office/officeart/2005/8/layout/gear1"/>
    <dgm:cxn modelId="{385DE4A5-7203-42DB-A06E-F0DCB3CE43BB}" type="presOf" srcId="{1F4B3004-9362-41FD-BB55-DA900D3F3CD5}" destId="{C72E1E33-338A-4648-884D-CFE626DEBDEB}" srcOrd="1" destOrd="0" presId="urn:microsoft.com/office/officeart/2005/8/layout/gear1"/>
    <dgm:cxn modelId="{852011B4-724D-48D2-805D-11BE76E5B856}" type="presOf" srcId="{1F4B3004-9362-41FD-BB55-DA900D3F3CD5}" destId="{64CFD69C-6802-4390-BA4B-A2C1001846A2}" srcOrd="2" destOrd="0" presId="urn:microsoft.com/office/officeart/2005/8/layout/gear1"/>
    <dgm:cxn modelId="{B0A102D3-A1B0-46D2-A010-99267B455418}" srcId="{6208800A-3516-4266-82E1-ECF79395B610}" destId="{D1CC6BE5-A3EA-46B0-A09A-34B5CBC048B6}" srcOrd="0" destOrd="0" parTransId="{26662435-E590-4C3B-8BB2-9E05ACF4113C}" sibTransId="{C862827F-76F2-4F26-A1AE-565ABC6FB954}"/>
    <dgm:cxn modelId="{57BCDADE-74B5-4C07-9096-4B4D6C8C049D}" type="presOf" srcId="{D1CC6BE5-A3EA-46B0-A09A-34B5CBC048B6}" destId="{50546140-BA2D-4D58-83D9-8463952008AE}" srcOrd="1" destOrd="0" presId="urn:microsoft.com/office/officeart/2005/8/layout/gear1"/>
    <dgm:cxn modelId="{0226C7EC-67E5-4A30-AC3D-6E01D71222DC}" srcId="{6208800A-3516-4266-82E1-ECF79395B610}" destId="{7C593CCE-38D6-40AA-A235-6F5B1A42D164}" srcOrd="1" destOrd="0" parTransId="{BB0F23CE-2B36-4D08-B5C1-C69F6B9E867F}" sibTransId="{6DC9A2DF-CE13-4262-A97C-083C2E55B436}"/>
    <dgm:cxn modelId="{3F1E408C-3984-4EA4-A0C2-D9795B3782B2}" type="presParOf" srcId="{58F897AA-179E-49E3-AFBA-58A8AC0E3AC3}" destId="{4D193417-3D86-46FF-AE57-E96E997AA22F}" srcOrd="0" destOrd="0" presId="urn:microsoft.com/office/officeart/2005/8/layout/gear1"/>
    <dgm:cxn modelId="{26072C06-3993-4EFB-B1C7-909F88BD6674}" type="presParOf" srcId="{58F897AA-179E-49E3-AFBA-58A8AC0E3AC3}" destId="{50546140-BA2D-4D58-83D9-8463952008AE}" srcOrd="1" destOrd="0" presId="urn:microsoft.com/office/officeart/2005/8/layout/gear1"/>
    <dgm:cxn modelId="{AB461D7A-823D-470E-B9E2-E881FA2428E2}" type="presParOf" srcId="{58F897AA-179E-49E3-AFBA-58A8AC0E3AC3}" destId="{767FB361-1D53-488C-BBDB-7ED1837434E7}" srcOrd="2" destOrd="0" presId="urn:microsoft.com/office/officeart/2005/8/layout/gear1"/>
    <dgm:cxn modelId="{97ED578C-01FC-438D-AB18-DC8E3C7BC5A3}" type="presParOf" srcId="{58F897AA-179E-49E3-AFBA-58A8AC0E3AC3}" destId="{92F1E2C5-820D-4015-BD82-B68C12A4E6F4}" srcOrd="3" destOrd="0" presId="urn:microsoft.com/office/officeart/2005/8/layout/gear1"/>
    <dgm:cxn modelId="{8C977758-9C57-45A4-9ED7-DDEC7997FCAD}" type="presParOf" srcId="{58F897AA-179E-49E3-AFBA-58A8AC0E3AC3}" destId="{46DAE4B7-C222-4F61-823D-94045C842689}" srcOrd="4" destOrd="0" presId="urn:microsoft.com/office/officeart/2005/8/layout/gear1"/>
    <dgm:cxn modelId="{09412719-49C0-4F17-A520-C7336696CADF}" type="presParOf" srcId="{58F897AA-179E-49E3-AFBA-58A8AC0E3AC3}" destId="{C8690138-A5C9-452D-B668-82F6758A3748}" srcOrd="5" destOrd="0" presId="urn:microsoft.com/office/officeart/2005/8/layout/gear1"/>
    <dgm:cxn modelId="{17B32401-AF7C-48BA-86EA-3DB4B00DA8A2}" type="presParOf" srcId="{58F897AA-179E-49E3-AFBA-58A8AC0E3AC3}" destId="{4BA40BD0-2DD4-44D6-9782-EFA510B2EB3B}" srcOrd="6" destOrd="0" presId="urn:microsoft.com/office/officeart/2005/8/layout/gear1"/>
    <dgm:cxn modelId="{C684E691-D2B8-49AA-980C-14C3278FD968}" type="presParOf" srcId="{58F897AA-179E-49E3-AFBA-58A8AC0E3AC3}" destId="{C72E1E33-338A-4648-884D-CFE626DEBDEB}" srcOrd="7" destOrd="0" presId="urn:microsoft.com/office/officeart/2005/8/layout/gear1"/>
    <dgm:cxn modelId="{285C86E6-3DDF-4201-9517-A5AEF8FEB5A1}" type="presParOf" srcId="{58F897AA-179E-49E3-AFBA-58A8AC0E3AC3}" destId="{64CFD69C-6802-4390-BA4B-A2C1001846A2}" srcOrd="8" destOrd="0" presId="urn:microsoft.com/office/officeart/2005/8/layout/gear1"/>
    <dgm:cxn modelId="{209D1D9B-DA35-436F-B4EE-B3887E6A1A69}" type="presParOf" srcId="{58F897AA-179E-49E3-AFBA-58A8AC0E3AC3}" destId="{6B0CD4B8-AE73-49A4-9CE2-791A71028B7C}" srcOrd="9" destOrd="0" presId="urn:microsoft.com/office/officeart/2005/8/layout/gear1"/>
    <dgm:cxn modelId="{83DD21E0-2978-4A31-A7E0-EE0F78DA0F5E}" type="presParOf" srcId="{58F897AA-179E-49E3-AFBA-58A8AC0E3AC3}" destId="{01537400-2C23-4C8B-865E-44633C1F812C}" srcOrd="10" destOrd="0" presId="urn:microsoft.com/office/officeart/2005/8/layout/gear1"/>
    <dgm:cxn modelId="{B62CF1DB-DAEF-4007-85E7-256B5CD65C9C}" type="presParOf" srcId="{58F897AA-179E-49E3-AFBA-58A8AC0E3AC3}" destId="{E53306A1-7690-42F7-950E-E3A3985D648D}" srcOrd="11" destOrd="0" presId="urn:microsoft.com/office/officeart/2005/8/layout/gear1"/>
    <dgm:cxn modelId="{D6207F69-232C-445F-8233-86F0A7C8408C}" type="presParOf" srcId="{58F897AA-179E-49E3-AFBA-58A8AC0E3AC3}" destId="{EEE122D6-F177-433A-B97A-B6DFB40CFE4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4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208800A-3516-4266-82E1-ECF79395B610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1F4B3004-9362-41FD-BB55-DA900D3F3CD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F14FCC9-8A4B-4D99-B4A4-07B269224BC7}" type="parTrans" cxnId="{A44D4E70-457B-47B7-9163-7C16ACEA5EAB}">
      <dgm:prSet/>
      <dgm:spPr/>
      <dgm:t>
        <a:bodyPr/>
        <a:lstStyle/>
        <a:p>
          <a:endParaRPr lang="en-US"/>
        </a:p>
      </dgm:t>
    </dgm:pt>
    <dgm:pt modelId="{89234BA9-B84D-490A-9034-A112B8229ACB}" type="sibTrans" cxnId="{A44D4E70-457B-47B7-9163-7C16ACEA5EAB}">
      <dgm:prSet/>
      <dgm:spPr/>
      <dgm:t>
        <a:bodyPr/>
        <a:lstStyle/>
        <a:p>
          <a:endParaRPr lang="en-US"/>
        </a:p>
      </dgm:t>
    </dgm:pt>
    <dgm:pt modelId="{7C593CCE-38D6-40AA-A235-6F5B1A42D16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DC9A2DF-CE13-4262-A97C-083C2E55B436}" type="sibTrans" cxnId="{0226C7EC-67E5-4A30-AC3D-6E01D71222DC}">
      <dgm:prSet/>
      <dgm:spPr/>
      <dgm:t>
        <a:bodyPr/>
        <a:lstStyle/>
        <a:p>
          <a:endParaRPr lang="en-US"/>
        </a:p>
      </dgm:t>
    </dgm:pt>
    <dgm:pt modelId="{BB0F23CE-2B36-4D08-B5C1-C69F6B9E867F}" type="parTrans" cxnId="{0226C7EC-67E5-4A30-AC3D-6E01D71222DC}">
      <dgm:prSet/>
      <dgm:spPr/>
      <dgm:t>
        <a:bodyPr/>
        <a:lstStyle/>
        <a:p>
          <a:endParaRPr lang="en-US"/>
        </a:p>
      </dgm:t>
    </dgm:pt>
    <dgm:pt modelId="{D1CC6BE5-A3EA-46B0-A09A-34B5CBC048B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862827F-76F2-4F26-A1AE-565ABC6FB954}" type="sibTrans" cxnId="{B0A102D3-A1B0-46D2-A010-99267B455418}">
      <dgm:prSet/>
      <dgm:spPr/>
      <dgm:t>
        <a:bodyPr/>
        <a:lstStyle/>
        <a:p>
          <a:endParaRPr lang="en-US"/>
        </a:p>
      </dgm:t>
    </dgm:pt>
    <dgm:pt modelId="{26662435-E590-4C3B-8BB2-9E05ACF4113C}" type="parTrans" cxnId="{B0A102D3-A1B0-46D2-A010-99267B455418}">
      <dgm:prSet/>
      <dgm:spPr/>
      <dgm:t>
        <a:bodyPr/>
        <a:lstStyle/>
        <a:p>
          <a:endParaRPr lang="en-US"/>
        </a:p>
      </dgm:t>
    </dgm:pt>
    <dgm:pt modelId="{58F897AA-179E-49E3-AFBA-58A8AC0E3AC3}" type="pres">
      <dgm:prSet presAssocID="{6208800A-3516-4266-82E1-ECF79395B61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193417-3D86-46FF-AE57-E96E997AA22F}" type="pres">
      <dgm:prSet presAssocID="{D1CC6BE5-A3EA-46B0-A09A-34B5CBC048B6}" presName="gear1" presStyleLbl="node1" presStyleIdx="0" presStyleCnt="3">
        <dgm:presLayoutVars>
          <dgm:chMax val="1"/>
          <dgm:bulletEnabled val="1"/>
        </dgm:presLayoutVars>
      </dgm:prSet>
      <dgm:spPr/>
    </dgm:pt>
    <dgm:pt modelId="{50546140-BA2D-4D58-83D9-8463952008AE}" type="pres">
      <dgm:prSet presAssocID="{D1CC6BE5-A3EA-46B0-A09A-34B5CBC048B6}" presName="gear1srcNode" presStyleLbl="node1" presStyleIdx="0" presStyleCnt="3"/>
      <dgm:spPr/>
    </dgm:pt>
    <dgm:pt modelId="{767FB361-1D53-488C-BBDB-7ED1837434E7}" type="pres">
      <dgm:prSet presAssocID="{D1CC6BE5-A3EA-46B0-A09A-34B5CBC048B6}" presName="gear1dstNode" presStyleLbl="node1" presStyleIdx="0" presStyleCnt="3"/>
      <dgm:spPr/>
    </dgm:pt>
    <dgm:pt modelId="{92F1E2C5-820D-4015-BD82-B68C12A4E6F4}" type="pres">
      <dgm:prSet presAssocID="{7C593CCE-38D6-40AA-A235-6F5B1A42D164}" presName="gear2" presStyleLbl="node1" presStyleIdx="1" presStyleCnt="3">
        <dgm:presLayoutVars>
          <dgm:chMax val="1"/>
          <dgm:bulletEnabled val="1"/>
        </dgm:presLayoutVars>
      </dgm:prSet>
      <dgm:spPr/>
    </dgm:pt>
    <dgm:pt modelId="{46DAE4B7-C222-4F61-823D-94045C842689}" type="pres">
      <dgm:prSet presAssocID="{7C593CCE-38D6-40AA-A235-6F5B1A42D164}" presName="gear2srcNode" presStyleLbl="node1" presStyleIdx="1" presStyleCnt="3"/>
      <dgm:spPr/>
    </dgm:pt>
    <dgm:pt modelId="{C8690138-A5C9-452D-B668-82F6758A3748}" type="pres">
      <dgm:prSet presAssocID="{7C593CCE-38D6-40AA-A235-6F5B1A42D164}" presName="gear2dstNode" presStyleLbl="node1" presStyleIdx="1" presStyleCnt="3"/>
      <dgm:spPr/>
    </dgm:pt>
    <dgm:pt modelId="{4BA40BD0-2DD4-44D6-9782-EFA510B2EB3B}" type="pres">
      <dgm:prSet presAssocID="{1F4B3004-9362-41FD-BB55-DA900D3F3CD5}" presName="gear3" presStyleLbl="node1" presStyleIdx="2" presStyleCnt="3"/>
      <dgm:spPr/>
    </dgm:pt>
    <dgm:pt modelId="{C72E1E33-338A-4648-884D-CFE626DEBDEB}" type="pres">
      <dgm:prSet presAssocID="{1F4B3004-9362-41FD-BB55-DA900D3F3CD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4CFD69C-6802-4390-BA4B-A2C1001846A2}" type="pres">
      <dgm:prSet presAssocID="{1F4B3004-9362-41FD-BB55-DA900D3F3CD5}" presName="gear3srcNode" presStyleLbl="node1" presStyleIdx="2" presStyleCnt="3"/>
      <dgm:spPr/>
    </dgm:pt>
    <dgm:pt modelId="{6B0CD4B8-AE73-49A4-9CE2-791A71028B7C}" type="pres">
      <dgm:prSet presAssocID="{1F4B3004-9362-41FD-BB55-DA900D3F3CD5}" presName="gear3dstNode" presStyleLbl="node1" presStyleIdx="2" presStyleCnt="3"/>
      <dgm:spPr/>
    </dgm:pt>
    <dgm:pt modelId="{01537400-2C23-4C8B-865E-44633C1F812C}" type="pres">
      <dgm:prSet presAssocID="{C862827F-76F2-4F26-A1AE-565ABC6FB954}" presName="connector1" presStyleLbl="sibTrans2D1" presStyleIdx="0" presStyleCnt="3"/>
      <dgm:spPr/>
    </dgm:pt>
    <dgm:pt modelId="{E53306A1-7690-42F7-950E-E3A3985D648D}" type="pres">
      <dgm:prSet presAssocID="{6DC9A2DF-CE13-4262-A97C-083C2E55B436}" presName="connector2" presStyleLbl="sibTrans2D1" presStyleIdx="1" presStyleCnt="3"/>
      <dgm:spPr/>
    </dgm:pt>
    <dgm:pt modelId="{EEE122D6-F177-433A-B97A-B6DFB40CFE4F}" type="pres">
      <dgm:prSet presAssocID="{89234BA9-B84D-490A-9034-A112B8229ACB}" presName="connector3" presStyleLbl="sibTrans2D1" presStyleIdx="2" presStyleCnt="3"/>
      <dgm:spPr/>
    </dgm:pt>
  </dgm:ptLst>
  <dgm:cxnLst>
    <dgm:cxn modelId="{4BB6921C-3F03-4BB5-84FB-58F6AD904A25}" type="presOf" srcId="{7C593CCE-38D6-40AA-A235-6F5B1A42D164}" destId="{C8690138-A5C9-452D-B668-82F6758A3748}" srcOrd="2" destOrd="0" presId="urn:microsoft.com/office/officeart/2005/8/layout/gear1"/>
    <dgm:cxn modelId="{0652B522-FB7A-4FCA-9ADC-128A08A973C8}" type="presOf" srcId="{7C593CCE-38D6-40AA-A235-6F5B1A42D164}" destId="{46DAE4B7-C222-4F61-823D-94045C842689}" srcOrd="1" destOrd="0" presId="urn:microsoft.com/office/officeart/2005/8/layout/gear1"/>
    <dgm:cxn modelId="{67B5BE25-F7AA-45FB-A2A6-188DDA325453}" type="presOf" srcId="{1F4B3004-9362-41FD-BB55-DA900D3F3CD5}" destId="{C72E1E33-338A-4648-884D-CFE626DEBDEB}" srcOrd="1" destOrd="0" presId="urn:microsoft.com/office/officeart/2005/8/layout/gear1"/>
    <dgm:cxn modelId="{698B702C-A433-40E3-A970-CC1F28E7E8E7}" type="presOf" srcId="{1F4B3004-9362-41FD-BB55-DA900D3F3CD5}" destId="{64CFD69C-6802-4390-BA4B-A2C1001846A2}" srcOrd="2" destOrd="0" presId="urn:microsoft.com/office/officeart/2005/8/layout/gear1"/>
    <dgm:cxn modelId="{9C75C339-B44E-4E1C-8EA9-601069894A90}" type="presOf" srcId="{1F4B3004-9362-41FD-BB55-DA900D3F3CD5}" destId="{6B0CD4B8-AE73-49A4-9CE2-791A71028B7C}" srcOrd="3" destOrd="0" presId="urn:microsoft.com/office/officeart/2005/8/layout/gear1"/>
    <dgm:cxn modelId="{B7EF2D5E-A553-41C4-B868-B4AE06404051}" type="presOf" srcId="{C862827F-76F2-4F26-A1AE-565ABC6FB954}" destId="{01537400-2C23-4C8B-865E-44633C1F812C}" srcOrd="0" destOrd="0" presId="urn:microsoft.com/office/officeart/2005/8/layout/gear1"/>
    <dgm:cxn modelId="{13F9E069-A65D-42F3-A7C9-5266D935DED9}" type="presOf" srcId="{1F4B3004-9362-41FD-BB55-DA900D3F3CD5}" destId="{4BA40BD0-2DD4-44D6-9782-EFA510B2EB3B}" srcOrd="0" destOrd="0" presId="urn:microsoft.com/office/officeart/2005/8/layout/gear1"/>
    <dgm:cxn modelId="{A44D4E70-457B-47B7-9163-7C16ACEA5EAB}" srcId="{6208800A-3516-4266-82E1-ECF79395B610}" destId="{1F4B3004-9362-41FD-BB55-DA900D3F3CD5}" srcOrd="2" destOrd="0" parTransId="{FF14FCC9-8A4B-4D99-B4A4-07B269224BC7}" sibTransId="{89234BA9-B84D-490A-9034-A112B8229ACB}"/>
    <dgm:cxn modelId="{D4A3FEB6-CC77-4D49-97DC-39A7DEA6A1C5}" type="presOf" srcId="{6208800A-3516-4266-82E1-ECF79395B610}" destId="{58F897AA-179E-49E3-AFBA-58A8AC0E3AC3}" srcOrd="0" destOrd="0" presId="urn:microsoft.com/office/officeart/2005/8/layout/gear1"/>
    <dgm:cxn modelId="{B64095C9-6FE1-42E2-A349-4EA5FEFE7260}" type="presOf" srcId="{89234BA9-B84D-490A-9034-A112B8229ACB}" destId="{EEE122D6-F177-433A-B97A-B6DFB40CFE4F}" srcOrd="0" destOrd="0" presId="urn:microsoft.com/office/officeart/2005/8/layout/gear1"/>
    <dgm:cxn modelId="{41CEE9D2-934B-4D1F-9A26-8B501F8ECADE}" type="presOf" srcId="{D1CC6BE5-A3EA-46B0-A09A-34B5CBC048B6}" destId="{4D193417-3D86-46FF-AE57-E96E997AA22F}" srcOrd="0" destOrd="0" presId="urn:microsoft.com/office/officeart/2005/8/layout/gear1"/>
    <dgm:cxn modelId="{B0A102D3-A1B0-46D2-A010-99267B455418}" srcId="{6208800A-3516-4266-82E1-ECF79395B610}" destId="{D1CC6BE5-A3EA-46B0-A09A-34B5CBC048B6}" srcOrd="0" destOrd="0" parTransId="{26662435-E590-4C3B-8BB2-9E05ACF4113C}" sibTransId="{C862827F-76F2-4F26-A1AE-565ABC6FB954}"/>
    <dgm:cxn modelId="{25EF80D4-D94E-40F0-A385-045A6213244E}" type="presOf" srcId="{7C593CCE-38D6-40AA-A235-6F5B1A42D164}" destId="{92F1E2C5-820D-4015-BD82-B68C12A4E6F4}" srcOrd="0" destOrd="0" presId="urn:microsoft.com/office/officeart/2005/8/layout/gear1"/>
    <dgm:cxn modelId="{662CF5D8-49C3-4BBD-9172-6F56A7455F94}" type="presOf" srcId="{D1CC6BE5-A3EA-46B0-A09A-34B5CBC048B6}" destId="{767FB361-1D53-488C-BBDB-7ED1837434E7}" srcOrd="2" destOrd="0" presId="urn:microsoft.com/office/officeart/2005/8/layout/gear1"/>
    <dgm:cxn modelId="{3719DFDC-9FE0-4C0E-ADF7-10D2D3D84BE1}" type="presOf" srcId="{D1CC6BE5-A3EA-46B0-A09A-34B5CBC048B6}" destId="{50546140-BA2D-4D58-83D9-8463952008AE}" srcOrd="1" destOrd="0" presId="urn:microsoft.com/office/officeart/2005/8/layout/gear1"/>
    <dgm:cxn modelId="{FDC3C5E3-7C80-40AF-B07D-16BDF69B789F}" type="presOf" srcId="{6DC9A2DF-CE13-4262-A97C-083C2E55B436}" destId="{E53306A1-7690-42F7-950E-E3A3985D648D}" srcOrd="0" destOrd="0" presId="urn:microsoft.com/office/officeart/2005/8/layout/gear1"/>
    <dgm:cxn modelId="{0226C7EC-67E5-4A30-AC3D-6E01D71222DC}" srcId="{6208800A-3516-4266-82E1-ECF79395B610}" destId="{7C593CCE-38D6-40AA-A235-6F5B1A42D164}" srcOrd="1" destOrd="0" parTransId="{BB0F23CE-2B36-4D08-B5C1-C69F6B9E867F}" sibTransId="{6DC9A2DF-CE13-4262-A97C-083C2E55B436}"/>
    <dgm:cxn modelId="{1844EAAB-9B78-4C99-B29B-140F29CB5756}" type="presParOf" srcId="{58F897AA-179E-49E3-AFBA-58A8AC0E3AC3}" destId="{4D193417-3D86-46FF-AE57-E96E997AA22F}" srcOrd="0" destOrd="0" presId="urn:microsoft.com/office/officeart/2005/8/layout/gear1"/>
    <dgm:cxn modelId="{06723ECF-9B26-473B-B315-855F3D9066DA}" type="presParOf" srcId="{58F897AA-179E-49E3-AFBA-58A8AC0E3AC3}" destId="{50546140-BA2D-4D58-83D9-8463952008AE}" srcOrd="1" destOrd="0" presId="urn:microsoft.com/office/officeart/2005/8/layout/gear1"/>
    <dgm:cxn modelId="{5A6F9403-9DC5-4357-80D2-8DAEEB74B2E4}" type="presParOf" srcId="{58F897AA-179E-49E3-AFBA-58A8AC0E3AC3}" destId="{767FB361-1D53-488C-BBDB-7ED1837434E7}" srcOrd="2" destOrd="0" presId="urn:microsoft.com/office/officeart/2005/8/layout/gear1"/>
    <dgm:cxn modelId="{435CB847-4545-4692-BC3B-FBCFBE4EFBD8}" type="presParOf" srcId="{58F897AA-179E-49E3-AFBA-58A8AC0E3AC3}" destId="{92F1E2C5-820D-4015-BD82-B68C12A4E6F4}" srcOrd="3" destOrd="0" presId="urn:microsoft.com/office/officeart/2005/8/layout/gear1"/>
    <dgm:cxn modelId="{E3EBF1C8-99FE-43A7-8414-B6406222783E}" type="presParOf" srcId="{58F897AA-179E-49E3-AFBA-58A8AC0E3AC3}" destId="{46DAE4B7-C222-4F61-823D-94045C842689}" srcOrd="4" destOrd="0" presId="urn:microsoft.com/office/officeart/2005/8/layout/gear1"/>
    <dgm:cxn modelId="{6649D538-EBB1-4218-B958-6488187C0299}" type="presParOf" srcId="{58F897AA-179E-49E3-AFBA-58A8AC0E3AC3}" destId="{C8690138-A5C9-452D-B668-82F6758A3748}" srcOrd="5" destOrd="0" presId="urn:microsoft.com/office/officeart/2005/8/layout/gear1"/>
    <dgm:cxn modelId="{81C42FB2-3C38-4F0A-A6E0-0D9322C2090C}" type="presParOf" srcId="{58F897AA-179E-49E3-AFBA-58A8AC0E3AC3}" destId="{4BA40BD0-2DD4-44D6-9782-EFA510B2EB3B}" srcOrd="6" destOrd="0" presId="urn:microsoft.com/office/officeart/2005/8/layout/gear1"/>
    <dgm:cxn modelId="{95BBF311-191F-42FC-90E9-30FA2ACF114D}" type="presParOf" srcId="{58F897AA-179E-49E3-AFBA-58A8AC0E3AC3}" destId="{C72E1E33-338A-4648-884D-CFE626DEBDEB}" srcOrd="7" destOrd="0" presId="urn:microsoft.com/office/officeart/2005/8/layout/gear1"/>
    <dgm:cxn modelId="{CFFE8C9E-DE67-456E-BD47-A677D83C8309}" type="presParOf" srcId="{58F897AA-179E-49E3-AFBA-58A8AC0E3AC3}" destId="{64CFD69C-6802-4390-BA4B-A2C1001846A2}" srcOrd="8" destOrd="0" presId="urn:microsoft.com/office/officeart/2005/8/layout/gear1"/>
    <dgm:cxn modelId="{CDF638F2-1719-4181-856C-6409765B410C}" type="presParOf" srcId="{58F897AA-179E-49E3-AFBA-58A8AC0E3AC3}" destId="{6B0CD4B8-AE73-49A4-9CE2-791A71028B7C}" srcOrd="9" destOrd="0" presId="urn:microsoft.com/office/officeart/2005/8/layout/gear1"/>
    <dgm:cxn modelId="{3E0F0667-9DAE-4802-931C-88ACF73CCD66}" type="presParOf" srcId="{58F897AA-179E-49E3-AFBA-58A8AC0E3AC3}" destId="{01537400-2C23-4C8B-865E-44633C1F812C}" srcOrd="10" destOrd="0" presId="urn:microsoft.com/office/officeart/2005/8/layout/gear1"/>
    <dgm:cxn modelId="{6FEBD68F-FC52-4662-ACF2-9A6E0C4EA136}" type="presParOf" srcId="{58F897AA-179E-49E3-AFBA-58A8AC0E3AC3}" destId="{E53306A1-7690-42F7-950E-E3A3985D648D}" srcOrd="11" destOrd="0" presId="urn:microsoft.com/office/officeart/2005/8/layout/gear1"/>
    <dgm:cxn modelId="{B45E2CC1-00A4-4911-A565-1C475A9F4580}" type="presParOf" srcId="{58F897AA-179E-49E3-AFBA-58A8AC0E3AC3}" destId="{EEE122D6-F177-433A-B97A-B6DFB40CFE4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208800A-3516-4266-82E1-ECF79395B610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1F4B3004-9362-41FD-BB55-DA900D3F3CD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F14FCC9-8A4B-4D99-B4A4-07B269224BC7}" type="parTrans" cxnId="{A44D4E70-457B-47B7-9163-7C16ACEA5EAB}">
      <dgm:prSet/>
      <dgm:spPr/>
      <dgm:t>
        <a:bodyPr/>
        <a:lstStyle/>
        <a:p>
          <a:endParaRPr lang="en-US"/>
        </a:p>
      </dgm:t>
    </dgm:pt>
    <dgm:pt modelId="{89234BA9-B84D-490A-9034-A112B8229ACB}" type="sibTrans" cxnId="{A44D4E70-457B-47B7-9163-7C16ACEA5EAB}">
      <dgm:prSet/>
      <dgm:spPr/>
      <dgm:t>
        <a:bodyPr/>
        <a:lstStyle/>
        <a:p>
          <a:endParaRPr lang="en-US"/>
        </a:p>
      </dgm:t>
    </dgm:pt>
    <dgm:pt modelId="{7C593CCE-38D6-40AA-A235-6F5B1A42D16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DC9A2DF-CE13-4262-A97C-083C2E55B436}" type="sibTrans" cxnId="{0226C7EC-67E5-4A30-AC3D-6E01D71222DC}">
      <dgm:prSet/>
      <dgm:spPr/>
      <dgm:t>
        <a:bodyPr/>
        <a:lstStyle/>
        <a:p>
          <a:endParaRPr lang="en-US"/>
        </a:p>
      </dgm:t>
    </dgm:pt>
    <dgm:pt modelId="{BB0F23CE-2B36-4D08-B5C1-C69F6B9E867F}" type="parTrans" cxnId="{0226C7EC-67E5-4A30-AC3D-6E01D71222DC}">
      <dgm:prSet/>
      <dgm:spPr/>
      <dgm:t>
        <a:bodyPr/>
        <a:lstStyle/>
        <a:p>
          <a:endParaRPr lang="en-US"/>
        </a:p>
      </dgm:t>
    </dgm:pt>
    <dgm:pt modelId="{D1CC6BE5-A3EA-46B0-A09A-34B5CBC048B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862827F-76F2-4F26-A1AE-565ABC6FB954}" type="sibTrans" cxnId="{B0A102D3-A1B0-46D2-A010-99267B455418}">
      <dgm:prSet/>
      <dgm:spPr/>
      <dgm:t>
        <a:bodyPr/>
        <a:lstStyle/>
        <a:p>
          <a:endParaRPr lang="en-US"/>
        </a:p>
      </dgm:t>
    </dgm:pt>
    <dgm:pt modelId="{26662435-E590-4C3B-8BB2-9E05ACF4113C}" type="parTrans" cxnId="{B0A102D3-A1B0-46D2-A010-99267B455418}">
      <dgm:prSet/>
      <dgm:spPr/>
      <dgm:t>
        <a:bodyPr/>
        <a:lstStyle/>
        <a:p>
          <a:endParaRPr lang="en-US"/>
        </a:p>
      </dgm:t>
    </dgm:pt>
    <dgm:pt modelId="{58F897AA-179E-49E3-AFBA-58A8AC0E3AC3}" type="pres">
      <dgm:prSet presAssocID="{6208800A-3516-4266-82E1-ECF79395B61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193417-3D86-46FF-AE57-E96E997AA22F}" type="pres">
      <dgm:prSet presAssocID="{D1CC6BE5-A3EA-46B0-A09A-34B5CBC048B6}" presName="gear1" presStyleLbl="node1" presStyleIdx="0" presStyleCnt="3">
        <dgm:presLayoutVars>
          <dgm:chMax val="1"/>
          <dgm:bulletEnabled val="1"/>
        </dgm:presLayoutVars>
      </dgm:prSet>
      <dgm:spPr/>
    </dgm:pt>
    <dgm:pt modelId="{50546140-BA2D-4D58-83D9-8463952008AE}" type="pres">
      <dgm:prSet presAssocID="{D1CC6BE5-A3EA-46B0-A09A-34B5CBC048B6}" presName="gear1srcNode" presStyleLbl="node1" presStyleIdx="0" presStyleCnt="3"/>
      <dgm:spPr/>
    </dgm:pt>
    <dgm:pt modelId="{767FB361-1D53-488C-BBDB-7ED1837434E7}" type="pres">
      <dgm:prSet presAssocID="{D1CC6BE5-A3EA-46B0-A09A-34B5CBC048B6}" presName="gear1dstNode" presStyleLbl="node1" presStyleIdx="0" presStyleCnt="3"/>
      <dgm:spPr/>
    </dgm:pt>
    <dgm:pt modelId="{92F1E2C5-820D-4015-BD82-B68C12A4E6F4}" type="pres">
      <dgm:prSet presAssocID="{7C593CCE-38D6-40AA-A235-6F5B1A42D164}" presName="gear2" presStyleLbl="node1" presStyleIdx="1" presStyleCnt="3">
        <dgm:presLayoutVars>
          <dgm:chMax val="1"/>
          <dgm:bulletEnabled val="1"/>
        </dgm:presLayoutVars>
      </dgm:prSet>
      <dgm:spPr/>
    </dgm:pt>
    <dgm:pt modelId="{46DAE4B7-C222-4F61-823D-94045C842689}" type="pres">
      <dgm:prSet presAssocID="{7C593CCE-38D6-40AA-A235-6F5B1A42D164}" presName="gear2srcNode" presStyleLbl="node1" presStyleIdx="1" presStyleCnt="3"/>
      <dgm:spPr/>
    </dgm:pt>
    <dgm:pt modelId="{C8690138-A5C9-452D-B668-82F6758A3748}" type="pres">
      <dgm:prSet presAssocID="{7C593CCE-38D6-40AA-A235-6F5B1A42D164}" presName="gear2dstNode" presStyleLbl="node1" presStyleIdx="1" presStyleCnt="3"/>
      <dgm:spPr/>
    </dgm:pt>
    <dgm:pt modelId="{4BA40BD0-2DD4-44D6-9782-EFA510B2EB3B}" type="pres">
      <dgm:prSet presAssocID="{1F4B3004-9362-41FD-BB55-DA900D3F3CD5}" presName="gear3" presStyleLbl="node1" presStyleIdx="2" presStyleCnt="3"/>
      <dgm:spPr/>
    </dgm:pt>
    <dgm:pt modelId="{C72E1E33-338A-4648-884D-CFE626DEBDEB}" type="pres">
      <dgm:prSet presAssocID="{1F4B3004-9362-41FD-BB55-DA900D3F3CD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4CFD69C-6802-4390-BA4B-A2C1001846A2}" type="pres">
      <dgm:prSet presAssocID="{1F4B3004-9362-41FD-BB55-DA900D3F3CD5}" presName="gear3srcNode" presStyleLbl="node1" presStyleIdx="2" presStyleCnt="3"/>
      <dgm:spPr/>
    </dgm:pt>
    <dgm:pt modelId="{6B0CD4B8-AE73-49A4-9CE2-791A71028B7C}" type="pres">
      <dgm:prSet presAssocID="{1F4B3004-9362-41FD-BB55-DA900D3F3CD5}" presName="gear3dstNode" presStyleLbl="node1" presStyleIdx="2" presStyleCnt="3"/>
      <dgm:spPr/>
    </dgm:pt>
    <dgm:pt modelId="{01537400-2C23-4C8B-865E-44633C1F812C}" type="pres">
      <dgm:prSet presAssocID="{C862827F-76F2-4F26-A1AE-565ABC6FB954}" presName="connector1" presStyleLbl="sibTrans2D1" presStyleIdx="0" presStyleCnt="3"/>
      <dgm:spPr/>
    </dgm:pt>
    <dgm:pt modelId="{E53306A1-7690-42F7-950E-E3A3985D648D}" type="pres">
      <dgm:prSet presAssocID="{6DC9A2DF-CE13-4262-A97C-083C2E55B436}" presName="connector2" presStyleLbl="sibTrans2D1" presStyleIdx="1" presStyleCnt="3"/>
      <dgm:spPr/>
    </dgm:pt>
    <dgm:pt modelId="{EEE122D6-F177-433A-B97A-B6DFB40CFE4F}" type="pres">
      <dgm:prSet presAssocID="{89234BA9-B84D-490A-9034-A112B8229ACB}" presName="connector3" presStyleLbl="sibTrans2D1" presStyleIdx="2" presStyleCnt="3"/>
      <dgm:spPr/>
    </dgm:pt>
  </dgm:ptLst>
  <dgm:cxnLst>
    <dgm:cxn modelId="{08D8170E-2317-4E29-9A74-13E97F8BE190}" type="presOf" srcId="{1F4B3004-9362-41FD-BB55-DA900D3F3CD5}" destId="{C72E1E33-338A-4648-884D-CFE626DEBDEB}" srcOrd="1" destOrd="0" presId="urn:microsoft.com/office/officeart/2005/8/layout/gear1"/>
    <dgm:cxn modelId="{84C9552B-3DDD-4129-99A3-F55CD2C21C8D}" type="presOf" srcId="{D1CC6BE5-A3EA-46B0-A09A-34B5CBC048B6}" destId="{4D193417-3D86-46FF-AE57-E96E997AA22F}" srcOrd="0" destOrd="0" presId="urn:microsoft.com/office/officeart/2005/8/layout/gear1"/>
    <dgm:cxn modelId="{D6D94D3A-6262-490C-96B5-050494EE4603}" type="presOf" srcId="{89234BA9-B84D-490A-9034-A112B8229ACB}" destId="{EEE122D6-F177-433A-B97A-B6DFB40CFE4F}" srcOrd="0" destOrd="0" presId="urn:microsoft.com/office/officeart/2005/8/layout/gear1"/>
    <dgm:cxn modelId="{9BA6BD62-22E7-4939-9886-535617926E45}" type="presOf" srcId="{7C593CCE-38D6-40AA-A235-6F5B1A42D164}" destId="{46DAE4B7-C222-4F61-823D-94045C842689}" srcOrd="1" destOrd="0" presId="urn:microsoft.com/office/officeart/2005/8/layout/gear1"/>
    <dgm:cxn modelId="{7E93F063-50EE-41EA-A63A-A1CAF9409E02}" type="presOf" srcId="{C862827F-76F2-4F26-A1AE-565ABC6FB954}" destId="{01537400-2C23-4C8B-865E-44633C1F812C}" srcOrd="0" destOrd="0" presId="urn:microsoft.com/office/officeart/2005/8/layout/gear1"/>
    <dgm:cxn modelId="{FC153944-BDCF-4735-AE8D-AADABDF06F4A}" type="presOf" srcId="{1F4B3004-9362-41FD-BB55-DA900D3F3CD5}" destId="{6B0CD4B8-AE73-49A4-9CE2-791A71028B7C}" srcOrd="3" destOrd="0" presId="urn:microsoft.com/office/officeart/2005/8/layout/gear1"/>
    <dgm:cxn modelId="{DCDEFA6F-A2FE-4678-B34A-3F2A3FFB84CC}" type="presOf" srcId="{1F4B3004-9362-41FD-BB55-DA900D3F3CD5}" destId="{64CFD69C-6802-4390-BA4B-A2C1001846A2}" srcOrd="2" destOrd="0" presId="urn:microsoft.com/office/officeart/2005/8/layout/gear1"/>
    <dgm:cxn modelId="{A44D4E70-457B-47B7-9163-7C16ACEA5EAB}" srcId="{6208800A-3516-4266-82E1-ECF79395B610}" destId="{1F4B3004-9362-41FD-BB55-DA900D3F3CD5}" srcOrd="2" destOrd="0" parTransId="{FF14FCC9-8A4B-4D99-B4A4-07B269224BC7}" sibTransId="{89234BA9-B84D-490A-9034-A112B8229ACB}"/>
    <dgm:cxn modelId="{D14F6B86-5D9E-4155-8BF4-0F87B6BA8895}" type="presOf" srcId="{7C593CCE-38D6-40AA-A235-6F5B1A42D164}" destId="{C8690138-A5C9-452D-B668-82F6758A3748}" srcOrd="2" destOrd="0" presId="urn:microsoft.com/office/officeart/2005/8/layout/gear1"/>
    <dgm:cxn modelId="{3AB61590-A8A0-4DDD-A27A-90C5E6892E80}" type="presOf" srcId="{D1CC6BE5-A3EA-46B0-A09A-34B5CBC048B6}" destId="{50546140-BA2D-4D58-83D9-8463952008AE}" srcOrd="1" destOrd="0" presId="urn:microsoft.com/office/officeart/2005/8/layout/gear1"/>
    <dgm:cxn modelId="{AB78799C-F50B-4B67-BCCB-94FCB168FCCC}" type="presOf" srcId="{1F4B3004-9362-41FD-BB55-DA900D3F3CD5}" destId="{4BA40BD0-2DD4-44D6-9782-EFA510B2EB3B}" srcOrd="0" destOrd="0" presId="urn:microsoft.com/office/officeart/2005/8/layout/gear1"/>
    <dgm:cxn modelId="{396E91A1-633E-48F9-A49A-BF39926A3C83}" type="presOf" srcId="{6DC9A2DF-CE13-4262-A97C-083C2E55B436}" destId="{E53306A1-7690-42F7-950E-E3A3985D648D}" srcOrd="0" destOrd="0" presId="urn:microsoft.com/office/officeart/2005/8/layout/gear1"/>
    <dgm:cxn modelId="{F9B956C4-4A08-4A38-89D4-E86CF1689CC0}" type="presOf" srcId="{6208800A-3516-4266-82E1-ECF79395B610}" destId="{58F897AA-179E-49E3-AFBA-58A8AC0E3AC3}" srcOrd="0" destOrd="0" presId="urn:microsoft.com/office/officeart/2005/8/layout/gear1"/>
    <dgm:cxn modelId="{B0A102D3-A1B0-46D2-A010-99267B455418}" srcId="{6208800A-3516-4266-82E1-ECF79395B610}" destId="{D1CC6BE5-A3EA-46B0-A09A-34B5CBC048B6}" srcOrd="0" destOrd="0" parTransId="{26662435-E590-4C3B-8BB2-9E05ACF4113C}" sibTransId="{C862827F-76F2-4F26-A1AE-565ABC6FB954}"/>
    <dgm:cxn modelId="{FC9682E2-8191-4FDE-8E9B-62C1834A176D}" type="presOf" srcId="{7C593CCE-38D6-40AA-A235-6F5B1A42D164}" destId="{92F1E2C5-820D-4015-BD82-B68C12A4E6F4}" srcOrd="0" destOrd="0" presId="urn:microsoft.com/office/officeart/2005/8/layout/gear1"/>
    <dgm:cxn modelId="{0226C7EC-67E5-4A30-AC3D-6E01D71222DC}" srcId="{6208800A-3516-4266-82E1-ECF79395B610}" destId="{7C593CCE-38D6-40AA-A235-6F5B1A42D164}" srcOrd="1" destOrd="0" parTransId="{BB0F23CE-2B36-4D08-B5C1-C69F6B9E867F}" sibTransId="{6DC9A2DF-CE13-4262-A97C-083C2E55B436}"/>
    <dgm:cxn modelId="{61AFF7EC-8056-4039-AA22-F7C974C600CB}" type="presOf" srcId="{D1CC6BE5-A3EA-46B0-A09A-34B5CBC048B6}" destId="{767FB361-1D53-488C-BBDB-7ED1837434E7}" srcOrd="2" destOrd="0" presId="urn:microsoft.com/office/officeart/2005/8/layout/gear1"/>
    <dgm:cxn modelId="{D7D645E2-83A2-4ECF-B24B-BF34E99C9C3B}" type="presParOf" srcId="{58F897AA-179E-49E3-AFBA-58A8AC0E3AC3}" destId="{4D193417-3D86-46FF-AE57-E96E997AA22F}" srcOrd="0" destOrd="0" presId="urn:microsoft.com/office/officeart/2005/8/layout/gear1"/>
    <dgm:cxn modelId="{22421EA8-B6DA-4412-88D2-7AD50653155B}" type="presParOf" srcId="{58F897AA-179E-49E3-AFBA-58A8AC0E3AC3}" destId="{50546140-BA2D-4D58-83D9-8463952008AE}" srcOrd="1" destOrd="0" presId="urn:microsoft.com/office/officeart/2005/8/layout/gear1"/>
    <dgm:cxn modelId="{F8378DC8-2357-4AF1-A59A-798A01CF20C9}" type="presParOf" srcId="{58F897AA-179E-49E3-AFBA-58A8AC0E3AC3}" destId="{767FB361-1D53-488C-BBDB-7ED1837434E7}" srcOrd="2" destOrd="0" presId="urn:microsoft.com/office/officeart/2005/8/layout/gear1"/>
    <dgm:cxn modelId="{D0D5D6D9-65D8-4F1F-86BC-9FF5146E9554}" type="presParOf" srcId="{58F897AA-179E-49E3-AFBA-58A8AC0E3AC3}" destId="{92F1E2C5-820D-4015-BD82-B68C12A4E6F4}" srcOrd="3" destOrd="0" presId="urn:microsoft.com/office/officeart/2005/8/layout/gear1"/>
    <dgm:cxn modelId="{E82BF530-7B48-4B33-AC24-B20E4BB9BC39}" type="presParOf" srcId="{58F897AA-179E-49E3-AFBA-58A8AC0E3AC3}" destId="{46DAE4B7-C222-4F61-823D-94045C842689}" srcOrd="4" destOrd="0" presId="urn:microsoft.com/office/officeart/2005/8/layout/gear1"/>
    <dgm:cxn modelId="{43AF8360-EA3D-472C-B1D7-9C71FB017A8F}" type="presParOf" srcId="{58F897AA-179E-49E3-AFBA-58A8AC0E3AC3}" destId="{C8690138-A5C9-452D-B668-82F6758A3748}" srcOrd="5" destOrd="0" presId="urn:microsoft.com/office/officeart/2005/8/layout/gear1"/>
    <dgm:cxn modelId="{EDB82FF0-712C-455C-8C16-E8C079E06CC0}" type="presParOf" srcId="{58F897AA-179E-49E3-AFBA-58A8AC0E3AC3}" destId="{4BA40BD0-2DD4-44D6-9782-EFA510B2EB3B}" srcOrd="6" destOrd="0" presId="urn:microsoft.com/office/officeart/2005/8/layout/gear1"/>
    <dgm:cxn modelId="{159D2579-3A2C-4D57-A877-15ACA43FB3D0}" type="presParOf" srcId="{58F897AA-179E-49E3-AFBA-58A8AC0E3AC3}" destId="{C72E1E33-338A-4648-884D-CFE626DEBDEB}" srcOrd="7" destOrd="0" presId="urn:microsoft.com/office/officeart/2005/8/layout/gear1"/>
    <dgm:cxn modelId="{8D89B3DC-10E6-498A-B724-900EC3DE1A71}" type="presParOf" srcId="{58F897AA-179E-49E3-AFBA-58A8AC0E3AC3}" destId="{64CFD69C-6802-4390-BA4B-A2C1001846A2}" srcOrd="8" destOrd="0" presId="urn:microsoft.com/office/officeart/2005/8/layout/gear1"/>
    <dgm:cxn modelId="{7BCD283D-8149-4B3B-90EA-0F532E3C62D0}" type="presParOf" srcId="{58F897AA-179E-49E3-AFBA-58A8AC0E3AC3}" destId="{6B0CD4B8-AE73-49A4-9CE2-791A71028B7C}" srcOrd="9" destOrd="0" presId="urn:microsoft.com/office/officeart/2005/8/layout/gear1"/>
    <dgm:cxn modelId="{468C4126-998A-4345-A23B-C09708E337A7}" type="presParOf" srcId="{58F897AA-179E-49E3-AFBA-58A8AC0E3AC3}" destId="{01537400-2C23-4C8B-865E-44633C1F812C}" srcOrd="10" destOrd="0" presId="urn:microsoft.com/office/officeart/2005/8/layout/gear1"/>
    <dgm:cxn modelId="{8BB83BAF-DB95-4AF2-89AF-C8396F400E9D}" type="presParOf" srcId="{58F897AA-179E-49E3-AFBA-58A8AC0E3AC3}" destId="{E53306A1-7690-42F7-950E-E3A3985D648D}" srcOrd="11" destOrd="0" presId="urn:microsoft.com/office/officeart/2005/8/layout/gear1"/>
    <dgm:cxn modelId="{204BA988-EDB7-401C-B293-8FDC011F796C}" type="presParOf" srcId="{58F897AA-179E-49E3-AFBA-58A8AC0E3AC3}" destId="{EEE122D6-F177-433A-B97A-B6DFB40CFE4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208800A-3516-4266-82E1-ECF79395B610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1F4B3004-9362-41FD-BB55-DA900D3F3CD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F14FCC9-8A4B-4D99-B4A4-07B269224BC7}" type="parTrans" cxnId="{A44D4E70-457B-47B7-9163-7C16ACEA5EAB}">
      <dgm:prSet/>
      <dgm:spPr/>
      <dgm:t>
        <a:bodyPr/>
        <a:lstStyle/>
        <a:p>
          <a:endParaRPr lang="en-US"/>
        </a:p>
      </dgm:t>
    </dgm:pt>
    <dgm:pt modelId="{89234BA9-B84D-490A-9034-A112B8229ACB}" type="sibTrans" cxnId="{A44D4E70-457B-47B7-9163-7C16ACEA5EAB}">
      <dgm:prSet/>
      <dgm:spPr/>
      <dgm:t>
        <a:bodyPr/>
        <a:lstStyle/>
        <a:p>
          <a:endParaRPr lang="en-US"/>
        </a:p>
      </dgm:t>
    </dgm:pt>
    <dgm:pt modelId="{7C593CCE-38D6-40AA-A235-6F5B1A42D16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DC9A2DF-CE13-4262-A97C-083C2E55B436}" type="sibTrans" cxnId="{0226C7EC-67E5-4A30-AC3D-6E01D71222DC}">
      <dgm:prSet/>
      <dgm:spPr/>
      <dgm:t>
        <a:bodyPr/>
        <a:lstStyle/>
        <a:p>
          <a:endParaRPr lang="en-US"/>
        </a:p>
      </dgm:t>
    </dgm:pt>
    <dgm:pt modelId="{BB0F23CE-2B36-4D08-B5C1-C69F6B9E867F}" type="parTrans" cxnId="{0226C7EC-67E5-4A30-AC3D-6E01D71222DC}">
      <dgm:prSet/>
      <dgm:spPr/>
      <dgm:t>
        <a:bodyPr/>
        <a:lstStyle/>
        <a:p>
          <a:endParaRPr lang="en-US"/>
        </a:p>
      </dgm:t>
    </dgm:pt>
    <dgm:pt modelId="{D1CC6BE5-A3EA-46B0-A09A-34B5CBC048B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862827F-76F2-4F26-A1AE-565ABC6FB954}" type="sibTrans" cxnId="{B0A102D3-A1B0-46D2-A010-99267B455418}">
      <dgm:prSet/>
      <dgm:spPr/>
      <dgm:t>
        <a:bodyPr/>
        <a:lstStyle/>
        <a:p>
          <a:endParaRPr lang="en-US"/>
        </a:p>
      </dgm:t>
    </dgm:pt>
    <dgm:pt modelId="{26662435-E590-4C3B-8BB2-9E05ACF4113C}" type="parTrans" cxnId="{B0A102D3-A1B0-46D2-A010-99267B455418}">
      <dgm:prSet/>
      <dgm:spPr/>
      <dgm:t>
        <a:bodyPr/>
        <a:lstStyle/>
        <a:p>
          <a:endParaRPr lang="en-US"/>
        </a:p>
      </dgm:t>
    </dgm:pt>
    <dgm:pt modelId="{58F897AA-179E-49E3-AFBA-58A8AC0E3AC3}" type="pres">
      <dgm:prSet presAssocID="{6208800A-3516-4266-82E1-ECF79395B61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193417-3D86-46FF-AE57-E96E997AA22F}" type="pres">
      <dgm:prSet presAssocID="{D1CC6BE5-A3EA-46B0-A09A-34B5CBC048B6}" presName="gear1" presStyleLbl="node1" presStyleIdx="0" presStyleCnt="3">
        <dgm:presLayoutVars>
          <dgm:chMax val="1"/>
          <dgm:bulletEnabled val="1"/>
        </dgm:presLayoutVars>
      </dgm:prSet>
      <dgm:spPr/>
    </dgm:pt>
    <dgm:pt modelId="{50546140-BA2D-4D58-83D9-8463952008AE}" type="pres">
      <dgm:prSet presAssocID="{D1CC6BE5-A3EA-46B0-A09A-34B5CBC048B6}" presName="gear1srcNode" presStyleLbl="node1" presStyleIdx="0" presStyleCnt="3"/>
      <dgm:spPr/>
    </dgm:pt>
    <dgm:pt modelId="{767FB361-1D53-488C-BBDB-7ED1837434E7}" type="pres">
      <dgm:prSet presAssocID="{D1CC6BE5-A3EA-46B0-A09A-34B5CBC048B6}" presName="gear1dstNode" presStyleLbl="node1" presStyleIdx="0" presStyleCnt="3"/>
      <dgm:spPr/>
    </dgm:pt>
    <dgm:pt modelId="{92F1E2C5-820D-4015-BD82-B68C12A4E6F4}" type="pres">
      <dgm:prSet presAssocID="{7C593CCE-38D6-40AA-A235-6F5B1A42D164}" presName="gear2" presStyleLbl="node1" presStyleIdx="1" presStyleCnt="3">
        <dgm:presLayoutVars>
          <dgm:chMax val="1"/>
          <dgm:bulletEnabled val="1"/>
        </dgm:presLayoutVars>
      </dgm:prSet>
      <dgm:spPr/>
    </dgm:pt>
    <dgm:pt modelId="{46DAE4B7-C222-4F61-823D-94045C842689}" type="pres">
      <dgm:prSet presAssocID="{7C593CCE-38D6-40AA-A235-6F5B1A42D164}" presName="gear2srcNode" presStyleLbl="node1" presStyleIdx="1" presStyleCnt="3"/>
      <dgm:spPr/>
    </dgm:pt>
    <dgm:pt modelId="{C8690138-A5C9-452D-B668-82F6758A3748}" type="pres">
      <dgm:prSet presAssocID="{7C593CCE-38D6-40AA-A235-6F5B1A42D164}" presName="gear2dstNode" presStyleLbl="node1" presStyleIdx="1" presStyleCnt="3"/>
      <dgm:spPr/>
    </dgm:pt>
    <dgm:pt modelId="{4BA40BD0-2DD4-44D6-9782-EFA510B2EB3B}" type="pres">
      <dgm:prSet presAssocID="{1F4B3004-9362-41FD-BB55-DA900D3F3CD5}" presName="gear3" presStyleLbl="node1" presStyleIdx="2" presStyleCnt="3"/>
      <dgm:spPr/>
    </dgm:pt>
    <dgm:pt modelId="{C72E1E33-338A-4648-884D-CFE626DEBDEB}" type="pres">
      <dgm:prSet presAssocID="{1F4B3004-9362-41FD-BB55-DA900D3F3CD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4CFD69C-6802-4390-BA4B-A2C1001846A2}" type="pres">
      <dgm:prSet presAssocID="{1F4B3004-9362-41FD-BB55-DA900D3F3CD5}" presName="gear3srcNode" presStyleLbl="node1" presStyleIdx="2" presStyleCnt="3"/>
      <dgm:spPr/>
    </dgm:pt>
    <dgm:pt modelId="{6B0CD4B8-AE73-49A4-9CE2-791A71028B7C}" type="pres">
      <dgm:prSet presAssocID="{1F4B3004-9362-41FD-BB55-DA900D3F3CD5}" presName="gear3dstNode" presStyleLbl="node1" presStyleIdx="2" presStyleCnt="3"/>
      <dgm:spPr/>
    </dgm:pt>
    <dgm:pt modelId="{01537400-2C23-4C8B-865E-44633C1F812C}" type="pres">
      <dgm:prSet presAssocID="{C862827F-76F2-4F26-A1AE-565ABC6FB954}" presName="connector1" presStyleLbl="sibTrans2D1" presStyleIdx="0" presStyleCnt="3"/>
      <dgm:spPr/>
    </dgm:pt>
    <dgm:pt modelId="{E53306A1-7690-42F7-950E-E3A3985D648D}" type="pres">
      <dgm:prSet presAssocID="{6DC9A2DF-CE13-4262-A97C-083C2E55B436}" presName="connector2" presStyleLbl="sibTrans2D1" presStyleIdx="1" presStyleCnt="3"/>
      <dgm:spPr/>
    </dgm:pt>
    <dgm:pt modelId="{EEE122D6-F177-433A-B97A-B6DFB40CFE4F}" type="pres">
      <dgm:prSet presAssocID="{89234BA9-B84D-490A-9034-A112B8229ACB}" presName="connector3" presStyleLbl="sibTrans2D1" presStyleIdx="2" presStyleCnt="3"/>
      <dgm:spPr/>
    </dgm:pt>
  </dgm:ptLst>
  <dgm:cxnLst>
    <dgm:cxn modelId="{A5CF8B5D-3FEE-4B61-8B74-4C593D8D4BBB}" type="presOf" srcId="{1F4B3004-9362-41FD-BB55-DA900D3F3CD5}" destId="{C72E1E33-338A-4648-884D-CFE626DEBDEB}" srcOrd="1" destOrd="0" presId="urn:microsoft.com/office/officeart/2005/8/layout/gear1"/>
    <dgm:cxn modelId="{CA00CA47-B007-4FA9-85D5-5314B9F6942B}" type="presOf" srcId="{D1CC6BE5-A3EA-46B0-A09A-34B5CBC048B6}" destId="{767FB361-1D53-488C-BBDB-7ED1837434E7}" srcOrd="2" destOrd="0" presId="urn:microsoft.com/office/officeart/2005/8/layout/gear1"/>
    <dgm:cxn modelId="{873E2D6E-0626-4766-8E38-0E9DCCF6A23D}" type="presOf" srcId="{6208800A-3516-4266-82E1-ECF79395B610}" destId="{58F897AA-179E-49E3-AFBA-58A8AC0E3AC3}" srcOrd="0" destOrd="0" presId="urn:microsoft.com/office/officeart/2005/8/layout/gear1"/>
    <dgm:cxn modelId="{A44D4E70-457B-47B7-9163-7C16ACEA5EAB}" srcId="{6208800A-3516-4266-82E1-ECF79395B610}" destId="{1F4B3004-9362-41FD-BB55-DA900D3F3CD5}" srcOrd="2" destOrd="0" parTransId="{FF14FCC9-8A4B-4D99-B4A4-07B269224BC7}" sibTransId="{89234BA9-B84D-490A-9034-A112B8229ACB}"/>
    <dgm:cxn modelId="{C7245553-A672-4691-83A5-200F07594F66}" type="presOf" srcId="{89234BA9-B84D-490A-9034-A112B8229ACB}" destId="{EEE122D6-F177-433A-B97A-B6DFB40CFE4F}" srcOrd="0" destOrd="0" presId="urn:microsoft.com/office/officeart/2005/8/layout/gear1"/>
    <dgm:cxn modelId="{CB693C59-611F-4A24-A1DF-59E8CE18763B}" type="presOf" srcId="{7C593CCE-38D6-40AA-A235-6F5B1A42D164}" destId="{92F1E2C5-820D-4015-BD82-B68C12A4E6F4}" srcOrd="0" destOrd="0" presId="urn:microsoft.com/office/officeart/2005/8/layout/gear1"/>
    <dgm:cxn modelId="{ED205E59-EEDE-469F-BB3F-A526F37EBFE3}" type="presOf" srcId="{7C593CCE-38D6-40AA-A235-6F5B1A42D164}" destId="{46DAE4B7-C222-4F61-823D-94045C842689}" srcOrd="1" destOrd="0" presId="urn:microsoft.com/office/officeart/2005/8/layout/gear1"/>
    <dgm:cxn modelId="{AF469D59-BE17-40F3-BBE2-23AB02D411C5}" type="presOf" srcId="{6DC9A2DF-CE13-4262-A97C-083C2E55B436}" destId="{E53306A1-7690-42F7-950E-E3A3985D648D}" srcOrd="0" destOrd="0" presId="urn:microsoft.com/office/officeart/2005/8/layout/gear1"/>
    <dgm:cxn modelId="{2EBCCA89-D184-400A-BE24-FE9BBAEE4ABD}" type="presOf" srcId="{1F4B3004-9362-41FD-BB55-DA900D3F3CD5}" destId="{4BA40BD0-2DD4-44D6-9782-EFA510B2EB3B}" srcOrd="0" destOrd="0" presId="urn:microsoft.com/office/officeart/2005/8/layout/gear1"/>
    <dgm:cxn modelId="{5EDA169E-AA76-425F-B6A9-F83230D07E21}" type="presOf" srcId="{1F4B3004-9362-41FD-BB55-DA900D3F3CD5}" destId="{6B0CD4B8-AE73-49A4-9CE2-791A71028B7C}" srcOrd="3" destOrd="0" presId="urn:microsoft.com/office/officeart/2005/8/layout/gear1"/>
    <dgm:cxn modelId="{BB7D06CE-BA2B-49FC-AC8E-CA246401CFEF}" type="presOf" srcId="{C862827F-76F2-4F26-A1AE-565ABC6FB954}" destId="{01537400-2C23-4C8B-865E-44633C1F812C}" srcOrd="0" destOrd="0" presId="urn:microsoft.com/office/officeart/2005/8/layout/gear1"/>
    <dgm:cxn modelId="{834001CF-299A-43D5-9622-9C5E6661E059}" type="presOf" srcId="{D1CC6BE5-A3EA-46B0-A09A-34B5CBC048B6}" destId="{4D193417-3D86-46FF-AE57-E96E997AA22F}" srcOrd="0" destOrd="0" presId="urn:microsoft.com/office/officeart/2005/8/layout/gear1"/>
    <dgm:cxn modelId="{B0A102D3-A1B0-46D2-A010-99267B455418}" srcId="{6208800A-3516-4266-82E1-ECF79395B610}" destId="{D1CC6BE5-A3EA-46B0-A09A-34B5CBC048B6}" srcOrd="0" destOrd="0" parTransId="{26662435-E590-4C3B-8BB2-9E05ACF4113C}" sibTransId="{C862827F-76F2-4F26-A1AE-565ABC6FB954}"/>
    <dgm:cxn modelId="{47533CE9-482B-4A95-B654-3ADFBDB27B95}" type="presOf" srcId="{D1CC6BE5-A3EA-46B0-A09A-34B5CBC048B6}" destId="{50546140-BA2D-4D58-83D9-8463952008AE}" srcOrd="1" destOrd="0" presId="urn:microsoft.com/office/officeart/2005/8/layout/gear1"/>
    <dgm:cxn modelId="{0226C7EC-67E5-4A30-AC3D-6E01D71222DC}" srcId="{6208800A-3516-4266-82E1-ECF79395B610}" destId="{7C593CCE-38D6-40AA-A235-6F5B1A42D164}" srcOrd="1" destOrd="0" parTransId="{BB0F23CE-2B36-4D08-B5C1-C69F6B9E867F}" sibTransId="{6DC9A2DF-CE13-4262-A97C-083C2E55B436}"/>
    <dgm:cxn modelId="{B5DB10F9-B123-41B8-9B28-05930587E871}" type="presOf" srcId="{7C593CCE-38D6-40AA-A235-6F5B1A42D164}" destId="{C8690138-A5C9-452D-B668-82F6758A3748}" srcOrd="2" destOrd="0" presId="urn:microsoft.com/office/officeart/2005/8/layout/gear1"/>
    <dgm:cxn modelId="{5A2E7FFC-E416-43DD-B91C-CD91BCBE17E1}" type="presOf" srcId="{1F4B3004-9362-41FD-BB55-DA900D3F3CD5}" destId="{64CFD69C-6802-4390-BA4B-A2C1001846A2}" srcOrd="2" destOrd="0" presId="urn:microsoft.com/office/officeart/2005/8/layout/gear1"/>
    <dgm:cxn modelId="{22D2F58F-EDF5-4ACF-90A9-195C4364757C}" type="presParOf" srcId="{58F897AA-179E-49E3-AFBA-58A8AC0E3AC3}" destId="{4D193417-3D86-46FF-AE57-E96E997AA22F}" srcOrd="0" destOrd="0" presId="urn:microsoft.com/office/officeart/2005/8/layout/gear1"/>
    <dgm:cxn modelId="{2BCED5CD-04A6-4405-ADAB-B6BF7F4009CC}" type="presParOf" srcId="{58F897AA-179E-49E3-AFBA-58A8AC0E3AC3}" destId="{50546140-BA2D-4D58-83D9-8463952008AE}" srcOrd="1" destOrd="0" presId="urn:microsoft.com/office/officeart/2005/8/layout/gear1"/>
    <dgm:cxn modelId="{DC1AD78A-B377-48B4-B104-E16CF1382BE3}" type="presParOf" srcId="{58F897AA-179E-49E3-AFBA-58A8AC0E3AC3}" destId="{767FB361-1D53-488C-BBDB-7ED1837434E7}" srcOrd="2" destOrd="0" presId="urn:microsoft.com/office/officeart/2005/8/layout/gear1"/>
    <dgm:cxn modelId="{5A940AA9-737E-4AE4-8FDE-50F5B711C456}" type="presParOf" srcId="{58F897AA-179E-49E3-AFBA-58A8AC0E3AC3}" destId="{92F1E2C5-820D-4015-BD82-B68C12A4E6F4}" srcOrd="3" destOrd="0" presId="urn:microsoft.com/office/officeart/2005/8/layout/gear1"/>
    <dgm:cxn modelId="{00C022A6-32C2-4303-AA89-A15219819E43}" type="presParOf" srcId="{58F897AA-179E-49E3-AFBA-58A8AC0E3AC3}" destId="{46DAE4B7-C222-4F61-823D-94045C842689}" srcOrd="4" destOrd="0" presId="urn:microsoft.com/office/officeart/2005/8/layout/gear1"/>
    <dgm:cxn modelId="{6C0E49F3-9273-4176-A8DD-7DFFAA28BA59}" type="presParOf" srcId="{58F897AA-179E-49E3-AFBA-58A8AC0E3AC3}" destId="{C8690138-A5C9-452D-B668-82F6758A3748}" srcOrd="5" destOrd="0" presId="urn:microsoft.com/office/officeart/2005/8/layout/gear1"/>
    <dgm:cxn modelId="{3DD4E54C-C33B-4AC6-837A-410FC137FE0D}" type="presParOf" srcId="{58F897AA-179E-49E3-AFBA-58A8AC0E3AC3}" destId="{4BA40BD0-2DD4-44D6-9782-EFA510B2EB3B}" srcOrd="6" destOrd="0" presId="urn:microsoft.com/office/officeart/2005/8/layout/gear1"/>
    <dgm:cxn modelId="{5239279F-287D-4BE5-8D4D-B30CF51D5EF9}" type="presParOf" srcId="{58F897AA-179E-49E3-AFBA-58A8AC0E3AC3}" destId="{C72E1E33-338A-4648-884D-CFE626DEBDEB}" srcOrd="7" destOrd="0" presId="urn:microsoft.com/office/officeart/2005/8/layout/gear1"/>
    <dgm:cxn modelId="{9C44388F-4622-4D91-898A-D25734FB09B8}" type="presParOf" srcId="{58F897AA-179E-49E3-AFBA-58A8AC0E3AC3}" destId="{64CFD69C-6802-4390-BA4B-A2C1001846A2}" srcOrd="8" destOrd="0" presId="urn:microsoft.com/office/officeart/2005/8/layout/gear1"/>
    <dgm:cxn modelId="{3E389FA5-1EFF-4F36-AAB5-59C5C4129B6C}" type="presParOf" srcId="{58F897AA-179E-49E3-AFBA-58A8AC0E3AC3}" destId="{6B0CD4B8-AE73-49A4-9CE2-791A71028B7C}" srcOrd="9" destOrd="0" presId="urn:microsoft.com/office/officeart/2005/8/layout/gear1"/>
    <dgm:cxn modelId="{8D9FCDEA-FC59-4262-A36E-EB6C252E3FBB}" type="presParOf" srcId="{58F897AA-179E-49E3-AFBA-58A8AC0E3AC3}" destId="{01537400-2C23-4C8B-865E-44633C1F812C}" srcOrd="10" destOrd="0" presId="urn:microsoft.com/office/officeart/2005/8/layout/gear1"/>
    <dgm:cxn modelId="{8B190060-E868-4D3B-AFCD-6820D28325E1}" type="presParOf" srcId="{58F897AA-179E-49E3-AFBA-58A8AC0E3AC3}" destId="{E53306A1-7690-42F7-950E-E3A3985D648D}" srcOrd="11" destOrd="0" presId="urn:microsoft.com/office/officeart/2005/8/layout/gear1"/>
    <dgm:cxn modelId="{8B782C16-E6DB-44CA-A964-D095FC3A60B8}" type="presParOf" srcId="{58F897AA-179E-49E3-AFBA-58A8AC0E3AC3}" destId="{EEE122D6-F177-433A-B97A-B6DFB40CFE4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6208800A-3516-4266-82E1-ECF79395B610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1F4B3004-9362-41FD-BB55-DA900D3F3CD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F14FCC9-8A4B-4D99-B4A4-07B269224BC7}" type="parTrans" cxnId="{A44D4E70-457B-47B7-9163-7C16ACEA5EAB}">
      <dgm:prSet/>
      <dgm:spPr/>
      <dgm:t>
        <a:bodyPr/>
        <a:lstStyle/>
        <a:p>
          <a:endParaRPr lang="en-US"/>
        </a:p>
      </dgm:t>
    </dgm:pt>
    <dgm:pt modelId="{89234BA9-B84D-490A-9034-A112B8229ACB}" type="sibTrans" cxnId="{A44D4E70-457B-47B7-9163-7C16ACEA5EAB}">
      <dgm:prSet/>
      <dgm:spPr/>
      <dgm:t>
        <a:bodyPr/>
        <a:lstStyle/>
        <a:p>
          <a:endParaRPr lang="en-US"/>
        </a:p>
      </dgm:t>
    </dgm:pt>
    <dgm:pt modelId="{7C593CCE-38D6-40AA-A235-6F5B1A42D16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DC9A2DF-CE13-4262-A97C-083C2E55B436}" type="sibTrans" cxnId="{0226C7EC-67E5-4A30-AC3D-6E01D71222DC}">
      <dgm:prSet/>
      <dgm:spPr/>
      <dgm:t>
        <a:bodyPr/>
        <a:lstStyle/>
        <a:p>
          <a:endParaRPr lang="en-US"/>
        </a:p>
      </dgm:t>
    </dgm:pt>
    <dgm:pt modelId="{BB0F23CE-2B36-4D08-B5C1-C69F6B9E867F}" type="parTrans" cxnId="{0226C7EC-67E5-4A30-AC3D-6E01D71222DC}">
      <dgm:prSet/>
      <dgm:spPr/>
      <dgm:t>
        <a:bodyPr/>
        <a:lstStyle/>
        <a:p>
          <a:endParaRPr lang="en-US"/>
        </a:p>
      </dgm:t>
    </dgm:pt>
    <dgm:pt modelId="{D1CC6BE5-A3EA-46B0-A09A-34B5CBC048B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862827F-76F2-4F26-A1AE-565ABC6FB954}" type="sibTrans" cxnId="{B0A102D3-A1B0-46D2-A010-99267B455418}">
      <dgm:prSet/>
      <dgm:spPr/>
      <dgm:t>
        <a:bodyPr/>
        <a:lstStyle/>
        <a:p>
          <a:endParaRPr lang="en-US"/>
        </a:p>
      </dgm:t>
    </dgm:pt>
    <dgm:pt modelId="{26662435-E590-4C3B-8BB2-9E05ACF4113C}" type="parTrans" cxnId="{B0A102D3-A1B0-46D2-A010-99267B455418}">
      <dgm:prSet/>
      <dgm:spPr/>
      <dgm:t>
        <a:bodyPr/>
        <a:lstStyle/>
        <a:p>
          <a:endParaRPr lang="en-US"/>
        </a:p>
      </dgm:t>
    </dgm:pt>
    <dgm:pt modelId="{58F897AA-179E-49E3-AFBA-58A8AC0E3AC3}" type="pres">
      <dgm:prSet presAssocID="{6208800A-3516-4266-82E1-ECF79395B61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193417-3D86-46FF-AE57-E96E997AA22F}" type="pres">
      <dgm:prSet presAssocID="{D1CC6BE5-A3EA-46B0-A09A-34B5CBC048B6}" presName="gear1" presStyleLbl="node1" presStyleIdx="0" presStyleCnt="3">
        <dgm:presLayoutVars>
          <dgm:chMax val="1"/>
          <dgm:bulletEnabled val="1"/>
        </dgm:presLayoutVars>
      </dgm:prSet>
      <dgm:spPr/>
    </dgm:pt>
    <dgm:pt modelId="{50546140-BA2D-4D58-83D9-8463952008AE}" type="pres">
      <dgm:prSet presAssocID="{D1CC6BE5-A3EA-46B0-A09A-34B5CBC048B6}" presName="gear1srcNode" presStyleLbl="node1" presStyleIdx="0" presStyleCnt="3"/>
      <dgm:spPr/>
    </dgm:pt>
    <dgm:pt modelId="{767FB361-1D53-488C-BBDB-7ED1837434E7}" type="pres">
      <dgm:prSet presAssocID="{D1CC6BE5-A3EA-46B0-A09A-34B5CBC048B6}" presName="gear1dstNode" presStyleLbl="node1" presStyleIdx="0" presStyleCnt="3"/>
      <dgm:spPr/>
    </dgm:pt>
    <dgm:pt modelId="{92F1E2C5-820D-4015-BD82-B68C12A4E6F4}" type="pres">
      <dgm:prSet presAssocID="{7C593CCE-38D6-40AA-A235-6F5B1A42D164}" presName="gear2" presStyleLbl="node1" presStyleIdx="1" presStyleCnt="3">
        <dgm:presLayoutVars>
          <dgm:chMax val="1"/>
          <dgm:bulletEnabled val="1"/>
        </dgm:presLayoutVars>
      </dgm:prSet>
      <dgm:spPr/>
    </dgm:pt>
    <dgm:pt modelId="{46DAE4B7-C222-4F61-823D-94045C842689}" type="pres">
      <dgm:prSet presAssocID="{7C593CCE-38D6-40AA-A235-6F5B1A42D164}" presName="gear2srcNode" presStyleLbl="node1" presStyleIdx="1" presStyleCnt="3"/>
      <dgm:spPr/>
    </dgm:pt>
    <dgm:pt modelId="{C8690138-A5C9-452D-B668-82F6758A3748}" type="pres">
      <dgm:prSet presAssocID="{7C593CCE-38D6-40AA-A235-6F5B1A42D164}" presName="gear2dstNode" presStyleLbl="node1" presStyleIdx="1" presStyleCnt="3"/>
      <dgm:spPr/>
    </dgm:pt>
    <dgm:pt modelId="{4BA40BD0-2DD4-44D6-9782-EFA510B2EB3B}" type="pres">
      <dgm:prSet presAssocID="{1F4B3004-9362-41FD-BB55-DA900D3F3CD5}" presName="gear3" presStyleLbl="node1" presStyleIdx="2" presStyleCnt="3"/>
      <dgm:spPr/>
    </dgm:pt>
    <dgm:pt modelId="{C72E1E33-338A-4648-884D-CFE626DEBDEB}" type="pres">
      <dgm:prSet presAssocID="{1F4B3004-9362-41FD-BB55-DA900D3F3CD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4CFD69C-6802-4390-BA4B-A2C1001846A2}" type="pres">
      <dgm:prSet presAssocID="{1F4B3004-9362-41FD-BB55-DA900D3F3CD5}" presName="gear3srcNode" presStyleLbl="node1" presStyleIdx="2" presStyleCnt="3"/>
      <dgm:spPr/>
    </dgm:pt>
    <dgm:pt modelId="{6B0CD4B8-AE73-49A4-9CE2-791A71028B7C}" type="pres">
      <dgm:prSet presAssocID="{1F4B3004-9362-41FD-BB55-DA900D3F3CD5}" presName="gear3dstNode" presStyleLbl="node1" presStyleIdx="2" presStyleCnt="3"/>
      <dgm:spPr/>
    </dgm:pt>
    <dgm:pt modelId="{01537400-2C23-4C8B-865E-44633C1F812C}" type="pres">
      <dgm:prSet presAssocID="{C862827F-76F2-4F26-A1AE-565ABC6FB954}" presName="connector1" presStyleLbl="sibTrans2D1" presStyleIdx="0" presStyleCnt="3"/>
      <dgm:spPr/>
    </dgm:pt>
    <dgm:pt modelId="{E53306A1-7690-42F7-950E-E3A3985D648D}" type="pres">
      <dgm:prSet presAssocID="{6DC9A2DF-CE13-4262-A97C-083C2E55B436}" presName="connector2" presStyleLbl="sibTrans2D1" presStyleIdx="1" presStyleCnt="3"/>
      <dgm:spPr/>
    </dgm:pt>
    <dgm:pt modelId="{EEE122D6-F177-433A-B97A-B6DFB40CFE4F}" type="pres">
      <dgm:prSet presAssocID="{89234BA9-B84D-490A-9034-A112B8229ACB}" presName="connector3" presStyleLbl="sibTrans2D1" presStyleIdx="2" presStyleCnt="3"/>
      <dgm:spPr/>
    </dgm:pt>
  </dgm:ptLst>
  <dgm:cxnLst>
    <dgm:cxn modelId="{DCE4DA19-8EE1-4256-AEFF-34BD85CE85EA}" type="presOf" srcId="{6208800A-3516-4266-82E1-ECF79395B610}" destId="{58F897AA-179E-49E3-AFBA-58A8AC0E3AC3}" srcOrd="0" destOrd="0" presId="urn:microsoft.com/office/officeart/2005/8/layout/gear1"/>
    <dgm:cxn modelId="{412F5D29-F985-415B-802A-8762F38855A7}" type="presOf" srcId="{1F4B3004-9362-41FD-BB55-DA900D3F3CD5}" destId="{4BA40BD0-2DD4-44D6-9782-EFA510B2EB3B}" srcOrd="0" destOrd="0" presId="urn:microsoft.com/office/officeart/2005/8/layout/gear1"/>
    <dgm:cxn modelId="{2AB7B235-0079-460A-9549-6E7BE084F9BA}" type="presOf" srcId="{7C593CCE-38D6-40AA-A235-6F5B1A42D164}" destId="{C8690138-A5C9-452D-B668-82F6758A3748}" srcOrd="2" destOrd="0" presId="urn:microsoft.com/office/officeart/2005/8/layout/gear1"/>
    <dgm:cxn modelId="{FAD9D15C-5A6C-4F18-BDCA-A5B3A726764A}" type="presOf" srcId="{D1CC6BE5-A3EA-46B0-A09A-34B5CBC048B6}" destId="{4D193417-3D86-46FF-AE57-E96E997AA22F}" srcOrd="0" destOrd="0" presId="urn:microsoft.com/office/officeart/2005/8/layout/gear1"/>
    <dgm:cxn modelId="{4541DE65-00D7-42E0-BEAC-E20BECB244A7}" type="presOf" srcId="{7C593CCE-38D6-40AA-A235-6F5B1A42D164}" destId="{46DAE4B7-C222-4F61-823D-94045C842689}" srcOrd="1" destOrd="0" presId="urn:microsoft.com/office/officeart/2005/8/layout/gear1"/>
    <dgm:cxn modelId="{B1814C4F-C064-43C1-9321-D9EF0B637569}" type="presOf" srcId="{1F4B3004-9362-41FD-BB55-DA900D3F3CD5}" destId="{64CFD69C-6802-4390-BA4B-A2C1001846A2}" srcOrd="2" destOrd="0" presId="urn:microsoft.com/office/officeart/2005/8/layout/gear1"/>
    <dgm:cxn modelId="{A44D4E70-457B-47B7-9163-7C16ACEA5EAB}" srcId="{6208800A-3516-4266-82E1-ECF79395B610}" destId="{1F4B3004-9362-41FD-BB55-DA900D3F3CD5}" srcOrd="2" destOrd="0" parTransId="{FF14FCC9-8A4B-4D99-B4A4-07B269224BC7}" sibTransId="{89234BA9-B84D-490A-9034-A112B8229ACB}"/>
    <dgm:cxn modelId="{CA11C851-381F-4DB3-A9C9-150AC7813C5A}" type="presOf" srcId="{C862827F-76F2-4F26-A1AE-565ABC6FB954}" destId="{01537400-2C23-4C8B-865E-44633C1F812C}" srcOrd="0" destOrd="0" presId="urn:microsoft.com/office/officeart/2005/8/layout/gear1"/>
    <dgm:cxn modelId="{80350B75-0AFA-46F4-9351-F71F659B6F48}" type="presOf" srcId="{D1CC6BE5-A3EA-46B0-A09A-34B5CBC048B6}" destId="{767FB361-1D53-488C-BBDB-7ED1837434E7}" srcOrd="2" destOrd="0" presId="urn:microsoft.com/office/officeart/2005/8/layout/gear1"/>
    <dgm:cxn modelId="{FFCDAD75-4916-4572-A1A3-BCED21976EAD}" type="presOf" srcId="{6DC9A2DF-CE13-4262-A97C-083C2E55B436}" destId="{E53306A1-7690-42F7-950E-E3A3985D648D}" srcOrd="0" destOrd="0" presId="urn:microsoft.com/office/officeart/2005/8/layout/gear1"/>
    <dgm:cxn modelId="{62EFC58C-6FE3-4663-9EE9-4EBF83FBBB3A}" type="presOf" srcId="{1F4B3004-9362-41FD-BB55-DA900D3F3CD5}" destId="{6B0CD4B8-AE73-49A4-9CE2-791A71028B7C}" srcOrd="3" destOrd="0" presId="urn:microsoft.com/office/officeart/2005/8/layout/gear1"/>
    <dgm:cxn modelId="{81B150B0-4E00-46F2-B501-E8131D78D66D}" type="presOf" srcId="{89234BA9-B84D-490A-9034-A112B8229ACB}" destId="{EEE122D6-F177-433A-B97A-B6DFB40CFE4F}" srcOrd="0" destOrd="0" presId="urn:microsoft.com/office/officeart/2005/8/layout/gear1"/>
    <dgm:cxn modelId="{F868D5B7-4411-4E0F-92C3-AB8DC1D835CF}" type="presOf" srcId="{D1CC6BE5-A3EA-46B0-A09A-34B5CBC048B6}" destId="{50546140-BA2D-4D58-83D9-8463952008AE}" srcOrd="1" destOrd="0" presId="urn:microsoft.com/office/officeart/2005/8/layout/gear1"/>
    <dgm:cxn modelId="{6EF42EC7-2C6B-4529-906A-2784CE062790}" type="presOf" srcId="{7C593CCE-38D6-40AA-A235-6F5B1A42D164}" destId="{92F1E2C5-820D-4015-BD82-B68C12A4E6F4}" srcOrd="0" destOrd="0" presId="urn:microsoft.com/office/officeart/2005/8/layout/gear1"/>
    <dgm:cxn modelId="{B0A102D3-A1B0-46D2-A010-99267B455418}" srcId="{6208800A-3516-4266-82E1-ECF79395B610}" destId="{D1CC6BE5-A3EA-46B0-A09A-34B5CBC048B6}" srcOrd="0" destOrd="0" parTransId="{26662435-E590-4C3B-8BB2-9E05ACF4113C}" sibTransId="{C862827F-76F2-4F26-A1AE-565ABC6FB954}"/>
    <dgm:cxn modelId="{37D907DD-83D7-49B5-9190-D4BB95758E23}" type="presOf" srcId="{1F4B3004-9362-41FD-BB55-DA900D3F3CD5}" destId="{C72E1E33-338A-4648-884D-CFE626DEBDEB}" srcOrd="1" destOrd="0" presId="urn:microsoft.com/office/officeart/2005/8/layout/gear1"/>
    <dgm:cxn modelId="{0226C7EC-67E5-4A30-AC3D-6E01D71222DC}" srcId="{6208800A-3516-4266-82E1-ECF79395B610}" destId="{7C593CCE-38D6-40AA-A235-6F5B1A42D164}" srcOrd="1" destOrd="0" parTransId="{BB0F23CE-2B36-4D08-B5C1-C69F6B9E867F}" sibTransId="{6DC9A2DF-CE13-4262-A97C-083C2E55B436}"/>
    <dgm:cxn modelId="{76DB229E-B4C5-4137-B1BE-399BECB2D100}" type="presParOf" srcId="{58F897AA-179E-49E3-AFBA-58A8AC0E3AC3}" destId="{4D193417-3D86-46FF-AE57-E96E997AA22F}" srcOrd="0" destOrd="0" presId="urn:microsoft.com/office/officeart/2005/8/layout/gear1"/>
    <dgm:cxn modelId="{E826056F-09CC-43A2-A45B-931CC955E818}" type="presParOf" srcId="{58F897AA-179E-49E3-AFBA-58A8AC0E3AC3}" destId="{50546140-BA2D-4D58-83D9-8463952008AE}" srcOrd="1" destOrd="0" presId="urn:microsoft.com/office/officeart/2005/8/layout/gear1"/>
    <dgm:cxn modelId="{0DDEF204-B83F-4AE0-879E-3EBD8F4BDE46}" type="presParOf" srcId="{58F897AA-179E-49E3-AFBA-58A8AC0E3AC3}" destId="{767FB361-1D53-488C-BBDB-7ED1837434E7}" srcOrd="2" destOrd="0" presId="urn:microsoft.com/office/officeart/2005/8/layout/gear1"/>
    <dgm:cxn modelId="{3F1AC86B-7A7F-448E-A167-E02385C4EC7D}" type="presParOf" srcId="{58F897AA-179E-49E3-AFBA-58A8AC0E3AC3}" destId="{92F1E2C5-820D-4015-BD82-B68C12A4E6F4}" srcOrd="3" destOrd="0" presId="urn:microsoft.com/office/officeart/2005/8/layout/gear1"/>
    <dgm:cxn modelId="{5ED97ABA-C670-46E1-952D-48D1C01401A6}" type="presParOf" srcId="{58F897AA-179E-49E3-AFBA-58A8AC0E3AC3}" destId="{46DAE4B7-C222-4F61-823D-94045C842689}" srcOrd="4" destOrd="0" presId="urn:microsoft.com/office/officeart/2005/8/layout/gear1"/>
    <dgm:cxn modelId="{7EB9E922-D98F-4461-9A8B-65E88AA99607}" type="presParOf" srcId="{58F897AA-179E-49E3-AFBA-58A8AC0E3AC3}" destId="{C8690138-A5C9-452D-B668-82F6758A3748}" srcOrd="5" destOrd="0" presId="urn:microsoft.com/office/officeart/2005/8/layout/gear1"/>
    <dgm:cxn modelId="{1A1853D3-A316-4F72-A35E-DB1310022B26}" type="presParOf" srcId="{58F897AA-179E-49E3-AFBA-58A8AC0E3AC3}" destId="{4BA40BD0-2DD4-44D6-9782-EFA510B2EB3B}" srcOrd="6" destOrd="0" presId="urn:microsoft.com/office/officeart/2005/8/layout/gear1"/>
    <dgm:cxn modelId="{2E93267B-369A-401E-88E9-7A0ACA3D06CA}" type="presParOf" srcId="{58F897AA-179E-49E3-AFBA-58A8AC0E3AC3}" destId="{C72E1E33-338A-4648-884D-CFE626DEBDEB}" srcOrd="7" destOrd="0" presId="urn:microsoft.com/office/officeart/2005/8/layout/gear1"/>
    <dgm:cxn modelId="{89215230-7850-43E2-97D9-220DABE7BD16}" type="presParOf" srcId="{58F897AA-179E-49E3-AFBA-58A8AC0E3AC3}" destId="{64CFD69C-6802-4390-BA4B-A2C1001846A2}" srcOrd="8" destOrd="0" presId="urn:microsoft.com/office/officeart/2005/8/layout/gear1"/>
    <dgm:cxn modelId="{14E12779-A0A9-4971-ACD7-883E9CDE9190}" type="presParOf" srcId="{58F897AA-179E-49E3-AFBA-58A8AC0E3AC3}" destId="{6B0CD4B8-AE73-49A4-9CE2-791A71028B7C}" srcOrd="9" destOrd="0" presId="urn:microsoft.com/office/officeart/2005/8/layout/gear1"/>
    <dgm:cxn modelId="{964A7AF6-7DFD-4627-AFFA-31317A86099B}" type="presParOf" srcId="{58F897AA-179E-49E3-AFBA-58A8AC0E3AC3}" destId="{01537400-2C23-4C8B-865E-44633C1F812C}" srcOrd="10" destOrd="0" presId="urn:microsoft.com/office/officeart/2005/8/layout/gear1"/>
    <dgm:cxn modelId="{97BD6C9D-7E2F-43B3-BE3C-5055821E7771}" type="presParOf" srcId="{58F897AA-179E-49E3-AFBA-58A8AC0E3AC3}" destId="{E53306A1-7690-42F7-950E-E3A3985D648D}" srcOrd="11" destOrd="0" presId="urn:microsoft.com/office/officeart/2005/8/layout/gear1"/>
    <dgm:cxn modelId="{F30BF657-08AC-4E5E-A556-8411544A8773}" type="presParOf" srcId="{58F897AA-179E-49E3-AFBA-58A8AC0E3AC3}" destId="{EEE122D6-F177-433A-B97A-B6DFB40CFE4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6208800A-3516-4266-82E1-ECF79395B610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1F4B3004-9362-41FD-BB55-DA900D3F3CD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F14FCC9-8A4B-4D99-B4A4-07B269224BC7}" type="parTrans" cxnId="{A44D4E70-457B-47B7-9163-7C16ACEA5EAB}">
      <dgm:prSet/>
      <dgm:spPr/>
      <dgm:t>
        <a:bodyPr/>
        <a:lstStyle/>
        <a:p>
          <a:endParaRPr lang="en-US"/>
        </a:p>
      </dgm:t>
    </dgm:pt>
    <dgm:pt modelId="{89234BA9-B84D-490A-9034-A112B8229ACB}" type="sibTrans" cxnId="{A44D4E70-457B-47B7-9163-7C16ACEA5EAB}">
      <dgm:prSet/>
      <dgm:spPr/>
      <dgm:t>
        <a:bodyPr/>
        <a:lstStyle/>
        <a:p>
          <a:endParaRPr lang="en-US"/>
        </a:p>
      </dgm:t>
    </dgm:pt>
    <dgm:pt modelId="{7C593CCE-38D6-40AA-A235-6F5B1A42D16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DC9A2DF-CE13-4262-A97C-083C2E55B436}" type="sibTrans" cxnId="{0226C7EC-67E5-4A30-AC3D-6E01D71222DC}">
      <dgm:prSet/>
      <dgm:spPr/>
      <dgm:t>
        <a:bodyPr/>
        <a:lstStyle/>
        <a:p>
          <a:endParaRPr lang="en-US"/>
        </a:p>
      </dgm:t>
    </dgm:pt>
    <dgm:pt modelId="{BB0F23CE-2B36-4D08-B5C1-C69F6B9E867F}" type="parTrans" cxnId="{0226C7EC-67E5-4A30-AC3D-6E01D71222DC}">
      <dgm:prSet/>
      <dgm:spPr/>
      <dgm:t>
        <a:bodyPr/>
        <a:lstStyle/>
        <a:p>
          <a:endParaRPr lang="en-US"/>
        </a:p>
      </dgm:t>
    </dgm:pt>
    <dgm:pt modelId="{D1CC6BE5-A3EA-46B0-A09A-34B5CBC048B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862827F-76F2-4F26-A1AE-565ABC6FB954}" type="sibTrans" cxnId="{B0A102D3-A1B0-46D2-A010-99267B455418}">
      <dgm:prSet/>
      <dgm:spPr/>
      <dgm:t>
        <a:bodyPr/>
        <a:lstStyle/>
        <a:p>
          <a:endParaRPr lang="en-US"/>
        </a:p>
      </dgm:t>
    </dgm:pt>
    <dgm:pt modelId="{26662435-E590-4C3B-8BB2-9E05ACF4113C}" type="parTrans" cxnId="{B0A102D3-A1B0-46D2-A010-99267B455418}">
      <dgm:prSet/>
      <dgm:spPr/>
      <dgm:t>
        <a:bodyPr/>
        <a:lstStyle/>
        <a:p>
          <a:endParaRPr lang="en-US"/>
        </a:p>
      </dgm:t>
    </dgm:pt>
    <dgm:pt modelId="{58F897AA-179E-49E3-AFBA-58A8AC0E3AC3}" type="pres">
      <dgm:prSet presAssocID="{6208800A-3516-4266-82E1-ECF79395B61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193417-3D86-46FF-AE57-E96E997AA22F}" type="pres">
      <dgm:prSet presAssocID="{D1CC6BE5-A3EA-46B0-A09A-34B5CBC048B6}" presName="gear1" presStyleLbl="node1" presStyleIdx="0" presStyleCnt="3">
        <dgm:presLayoutVars>
          <dgm:chMax val="1"/>
          <dgm:bulletEnabled val="1"/>
        </dgm:presLayoutVars>
      </dgm:prSet>
      <dgm:spPr/>
    </dgm:pt>
    <dgm:pt modelId="{50546140-BA2D-4D58-83D9-8463952008AE}" type="pres">
      <dgm:prSet presAssocID="{D1CC6BE5-A3EA-46B0-A09A-34B5CBC048B6}" presName="gear1srcNode" presStyleLbl="node1" presStyleIdx="0" presStyleCnt="3"/>
      <dgm:spPr/>
    </dgm:pt>
    <dgm:pt modelId="{767FB361-1D53-488C-BBDB-7ED1837434E7}" type="pres">
      <dgm:prSet presAssocID="{D1CC6BE5-A3EA-46B0-A09A-34B5CBC048B6}" presName="gear1dstNode" presStyleLbl="node1" presStyleIdx="0" presStyleCnt="3"/>
      <dgm:spPr/>
    </dgm:pt>
    <dgm:pt modelId="{92F1E2C5-820D-4015-BD82-B68C12A4E6F4}" type="pres">
      <dgm:prSet presAssocID="{7C593CCE-38D6-40AA-A235-6F5B1A42D164}" presName="gear2" presStyleLbl="node1" presStyleIdx="1" presStyleCnt="3">
        <dgm:presLayoutVars>
          <dgm:chMax val="1"/>
          <dgm:bulletEnabled val="1"/>
        </dgm:presLayoutVars>
      </dgm:prSet>
      <dgm:spPr/>
    </dgm:pt>
    <dgm:pt modelId="{46DAE4B7-C222-4F61-823D-94045C842689}" type="pres">
      <dgm:prSet presAssocID="{7C593CCE-38D6-40AA-A235-6F5B1A42D164}" presName="gear2srcNode" presStyleLbl="node1" presStyleIdx="1" presStyleCnt="3"/>
      <dgm:spPr/>
    </dgm:pt>
    <dgm:pt modelId="{C8690138-A5C9-452D-B668-82F6758A3748}" type="pres">
      <dgm:prSet presAssocID="{7C593CCE-38D6-40AA-A235-6F5B1A42D164}" presName="gear2dstNode" presStyleLbl="node1" presStyleIdx="1" presStyleCnt="3"/>
      <dgm:spPr/>
    </dgm:pt>
    <dgm:pt modelId="{4BA40BD0-2DD4-44D6-9782-EFA510B2EB3B}" type="pres">
      <dgm:prSet presAssocID="{1F4B3004-9362-41FD-BB55-DA900D3F3CD5}" presName="gear3" presStyleLbl="node1" presStyleIdx="2" presStyleCnt="3"/>
      <dgm:spPr/>
    </dgm:pt>
    <dgm:pt modelId="{C72E1E33-338A-4648-884D-CFE626DEBDEB}" type="pres">
      <dgm:prSet presAssocID="{1F4B3004-9362-41FD-BB55-DA900D3F3CD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4CFD69C-6802-4390-BA4B-A2C1001846A2}" type="pres">
      <dgm:prSet presAssocID="{1F4B3004-9362-41FD-BB55-DA900D3F3CD5}" presName="gear3srcNode" presStyleLbl="node1" presStyleIdx="2" presStyleCnt="3"/>
      <dgm:spPr/>
    </dgm:pt>
    <dgm:pt modelId="{6B0CD4B8-AE73-49A4-9CE2-791A71028B7C}" type="pres">
      <dgm:prSet presAssocID="{1F4B3004-9362-41FD-BB55-DA900D3F3CD5}" presName="gear3dstNode" presStyleLbl="node1" presStyleIdx="2" presStyleCnt="3"/>
      <dgm:spPr/>
    </dgm:pt>
    <dgm:pt modelId="{01537400-2C23-4C8B-865E-44633C1F812C}" type="pres">
      <dgm:prSet presAssocID="{C862827F-76F2-4F26-A1AE-565ABC6FB954}" presName="connector1" presStyleLbl="sibTrans2D1" presStyleIdx="0" presStyleCnt="3"/>
      <dgm:spPr/>
    </dgm:pt>
    <dgm:pt modelId="{E53306A1-7690-42F7-950E-E3A3985D648D}" type="pres">
      <dgm:prSet presAssocID="{6DC9A2DF-CE13-4262-A97C-083C2E55B436}" presName="connector2" presStyleLbl="sibTrans2D1" presStyleIdx="1" presStyleCnt="3"/>
      <dgm:spPr/>
    </dgm:pt>
    <dgm:pt modelId="{EEE122D6-F177-433A-B97A-B6DFB40CFE4F}" type="pres">
      <dgm:prSet presAssocID="{89234BA9-B84D-490A-9034-A112B8229ACB}" presName="connector3" presStyleLbl="sibTrans2D1" presStyleIdx="2" presStyleCnt="3"/>
      <dgm:spPr/>
    </dgm:pt>
  </dgm:ptLst>
  <dgm:cxnLst>
    <dgm:cxn modelId="{93B12015-985F-412A-AF2F-479C758AF552}" type="presOf" srcId="{6DC9A2DF-CE13-4262-A97C-083C2E55B436}" destId="{E53306A1-7690-42F7-950E-E3A3985D648D}" srcOrd="0" destOrd="0" presId="urn:microsoft.com/office/officeart/2005/8/layout/gear1"/>
    <dgm:cxn modelId="{B428F626-44E7-4BCC-AE69-4ADA66A71BE8}" type="presOf" srcId="{D1CC6BE5-A3EA-46B0-A09A-34B5CBC048B6}" destId="{4D193417-3D86-46FF-AE57-E96E997AA22F}" srcOrd="0" destOrd="0" presId="urn:microsoft.com/office/officeart/2005/8/layout/gear1"/>
    <dgm:cxn modelId="{39E06541-93B4-43D2-B2A3-CD804E713311}" type="presOf" srcId="{7C593CCE-38D6-40AA-A235-6F5B1A42D164}" destId="{C8690138-A5C9-452D-B668-82F6758A3748}" srcOrd="2" destOrd="0" presId="urn:microsoft.com/office/officeart/2005/8/layout/gear1"/>
    <dgm:cxn modelId="{09834845-CC65-40CB-B3EB-17EDDC68B430}" type="presOf" srcId="{1F4B3004-9362-41FD-BB55-DA900D3F3CD5}" destId="{6B0CD4B8-AE73-49A4-9CE2-791A71028B7C}" srcOrd="3" destOrd="0" presId="urn:microsoft.com/office/officeart/2005/8/layout/gear1"/>
    <dgm:cxn modelId="{35DA7B66-DBB9-4080-9D21-6FBDCE4BB877}" type="presOf" srcId="{89234BA9-B84D-490A-9034-A112B8229ACB}" destId="{EEE122D6-F177-433A-B97A-B6DFB40CFE4F}" srcOrd="0" destOrd="0" presId="urn:microsoft.com/office/officeart/2005/8/layout/gear1"/>
    <dgm:cxn modelId="{A44D4E70-457B-47B7-9163-7C16ACEA5EAB}" srcId="{6208800A-3516-4266-82E1-ECF79395B610}" destId="{1F4B3004-9362-41FD-BB55-DA900D3F3CD5}" srcOrd="2" destOrd="0" parTransId="{FF14FCC9-8A4B-4D99-B4A4-07B269224BC7}" sibTransId="{89234BA9-B84D-490A-9034-A112B8229ACB}"/>
    <dgm:cxn modelId="{DC5C7957-8BCD-47D4-AA19-58A5CB980473}" type="presOf" srcId="{1F4B3004-9362-41FD-BB55-DA900D3F3CD5}" destId="{C72E1E33-338A-4648-884D-CFE626DEBDEB}" srcOrd="1" destOrd="0" presId="urn:microsoft.com/office/officeart/2005/8/layout/gear1"/>
    <dgm:cxn modelId="{BAB2C878-1CFD-4F83-8D92-E0FD398E7D97}" type="presOf" srcId="{7C593CCE-38D6-40AA-A235-6F5B1A42D164}" destId="{46DAE4B7-C222-4F61-823D-94045C842689}" srcOrd="1" destOrd="0" presId="urn:microsoft.com/office/officeart/2005/8/layout/gear1"/>
    <dgm:cxn modelId="{7F3E5D88-049F-41FE-8A94-3B48D5FA9F5C}" type="presOf" srcId="{C862827F-76F2-4F26-A1AE-565ABC6FB954}" destId="{01537400-2C23-4C8B-865E-44633C1F812C}" srcOrd="0" destOrd="0" presId="urn:microsoft.com/office/officeart/2005/8/layout/gear1"/>
    <dgm:cxn modelId="{DF5A649B-6303-432B-9431-4C09B980AEF5}" type="presOf" srcId="{1F4B3004-9362-41FD-BB55-DA900D3F3CD5}" destId="{4BA40BD0-2DD4-44D6-9782-EFA510B2EB3B}" srcOrd="0" destOrd="0" presId="urn:microsoft.com/office/officeart/2005/8/layout/gear1"/>
    <dgm:cxn modelId="{73A89EA4-569A-4AF6-AE94-611877C4BFFC}" type="presOf" srcId="{1F4B3004-9362-41FD-BB55-DA900D3F3CD5}" destId="{64CFD69C-6802-4390-BA4B-A2C1001846A2}" srcOrd="2" destOrd="0" presId="urn:microsoft.com/office/officeart/2005/8/layout/gear1"/>
    <dgm:cxn modelId="{B84328C5-44A5-408B-A2E1-50D9898DE406}" type="presOf" srcId="{D1CC6BE5-A3EA-46B0-A09A-34B5CBC048B6}" destId="{767FB361-1D53-488C-BBDB-7ED1837434E7}" srcOrd="2" destOrd="0" presId="urn:microsoft.com/office/officeart/2005/8/layout/gear1"/>
    <dgm:cxn modelId="{B0A102D3-A1B0-46D2-A010-99267B455418}" srcId="{6208800A-3516-4266-82E1-ECF79395B610}" destId="{D1CC6BE5-A3EA-46B0-A09A-34B5CBC048B6}" srcOrd="0" destOrd="0" parTransId="{26662435-E590-4C3B-8BB2-9E05ACF4113C}" sibTransId="{C862827F-76F2-4F26-A1AE-565ABC6FB954}"/>
    <dgm:cxn modelId="{544CF4D8-A116-4474-8F86-303B4FCEEB10}" type="presOf" srcId="{7C593CCE-38D6-40AA-A235-6F5B1A42D164}" destId="{92F1E2C5-820D-4015-BD82-B68C12A4E6F4}" srcOrd="0" destOrd="0" presId="urn:microsoft.com/office/officeart/2005/8/layout/gear1"/>
    <dgm:cxn modelId="{158C6CDF-38C5-4524-AE27-74BD280EDE00}" type="presOf" srcId="{6208800A-3516-4266-82E1-ECF79395B610}" destId="{58F897AA-179E-49E3-AFBA-58A8AC0E3AC3}" srcOrd="0" destOrd="0" presId="urn:microsoft.com/office/officeart/2005/8/layout/gear1"/>
    <dgm:cxn modelId="{33DA71E9-242A-4580-B63B-AC3B03720B1F}" type="presOf" srcId="{D1CC6BE5-A3EA-46B0-A09A-34B5CBC048B6}" destId="{50546140-BA2D-4D58-83D9-8463952008AE}" srcOrd="1" destOrd="0" presId="urn:microsoft.com/office/officeart/2005/8/layout/gear1"/>
    <dgm:cxn modelId="{0226C7EC-67E5-4A30-AC3D-6E01D71222DC}" srcId="{6208800A-3516-4266-82E1-ECF79395B610}" destId="{7C593CCE-38D6-40AA-A235-6F5B1A42D164}" srcOrd="1" destOrd="0" parTransId="{BB0F23CE-2B36-4D08-B5C1-C69F6B9E867F}" sibTransId="{6DC9A2DF-CE13-4262-A97C-083C2E55B436}"/>
    <dgm:cxn modelId="{1B3028A8-284D-4297-9900-B993B23C36FE}" type="presParOf" srcId="{58F897AA-179E-49E3-AFBA-58A8AC0E3AC3}" destId="{4D193417-3D86-46FF-AE57-E96E997AA22F}" srcOrd="0" destOrd="0" presId="urn:microsoft.com/office/officeart/2005/8/layout/gear1"/>
    <dgm:cxn modelId="{A60A55AC-A832-4E8E-AF6F-1D2589986C62}" type="presParOf" srcId="{58F897AA-179E-49E3-AFBA-58A8AC0E3AC3}" destId="{50546140-BA2D-4D58-83D9-8463952008AE}" srcOrd="1" destOrd="0" presId="urn:microsoft.com/office/officeart/2005/8/layout/gear1"/>
    <dgm:cxn modelId="{E6389F79-AA56-4D36-904E-028B398A0194}" type="presParOf" srcId="{58F897AA-179E-49E3-AFBA-58A8AC0E3AC3}" destId="{767FB361-1D53-488C-BBDB-7ED1837434E7}" srcOrd="2" destOrd="0" presId="urn:microsoft.com/office/officeart/2005/8/layout/gear1"/>
    <dgm:cxn modelId="{D35D3A0C-21A7-4FB6-B074-DE5B98BF4819}" type="presParOf" srcId="{58F897AA-179E-49E3-AFBA-58A8AC0E3AC3}" destId="{92F1E2C5-820D-4015-BD82-B68C12A4E6F4}" srcOrd="3" destOrd="0" presId="urn:microsoft.com/office/officeart/2005/8/layout/gear1"/>
    <dgm:cxn modelId="{5C4DE1FD-2AE5-4176-BB86-F496BBAB4E83}" type="presParOf" srcId="{58F897AA-179E-49E3-AFBA-58A8AC0E3AC3}" destId="{46DAE4B7-C222-4F61-823D-94045C842689}" srcOrd="4" destOrd="0" presId="urn:microsoft.com/office/officeart/2005/8/layout/gear1"/>
    <dgm:cxn modelId="{244F9765-9608-4CC5-8AF1-182920E5D176}" type="presParOf" srcId="{58F897AA-179E-49E3-AFBA-58A8AC0E3AC3}" destId="{C8690138-A5C9-452D-B668-82F6758A3748}" srcOrd="5" destOrd="0" presId="urn:microsoft.com/office/officeart/2005/8/layout/gear1"/>
    <dgm:cxn modelId="{24BAB5C6-240B-46E3-BF4C-010D5621657B}" type="presParOf" srcId="{58F897AA-179E-49E3-AFBA-58A8AC0E3AC3}" destId="{4BA40BD0-2DD4-44D6-9782-EFA510B2EB3B}" srcOrd="6" destOrd="0" presId="urn:microsoft.com/office/officeart/2005/8/layout/gear1"/>
    <dgm:cxn modelId="{1D532DFC-D0AD-4D2E-9D3B-B6EFAEB8D0A0}" type="presParOf" srcId="{58F897AA-179E-49E3-AFBA-58A8AC0E3AC3}" destId="{C72E1E33-338A-4648-884D-CFE626DEBDEB}" srcOrd="7" destOrd="0" presId="urn:microsoft.com/office/officeart/2005/8/layout/gear1"/>
    <dgm:cxn modelId="{3B3FE95C-81B7-485A-AE8C-6D1DE5A82998}" type="presParOf" srcId="{58F897AA-179E-49E3-AFBA-58A8AC0E3AC3}" destId="{64CFD69C-6802-4390-BA4B-A2C1001846A2}" srcOrd="8" destOrd="0" presId="urn:microsoft.com/office/officeart/2005/8/layout/gear1"/>
    <dgm:cxn modelId="{B37775B1-BD0B-4EEC-950D-15553FF0B84B}" type="presParOf" srcId="{58F897AA-179E-49E3-AFBA-58A8AC0E3AC3}" destId="{6B0CD4B8-AE73-49A4-9CE2-791A71028B7C}" srcOrd="9" destOrd="0" presId="urn:microsoft.com/office/officeart/2005/8/layout/gear1"/>
    <dgm:cxn modelId="{9EC1CD23-3D62-4197-81D9-CB573DBD0109}" type="presParOf" srcId="{58F897AA-179E-49E3-AFBA-58A8AC0E3AC3}" destId="{01537400-2C23-4C8B-865E-44633C1F812C}" srcOrd="10" destOrd="0" presId="urn:microsoft.com/office/officeart/2005/8/layout/gear1"/>
    <dgm:cxn modelId="{D303C82F-0334-49B3-87F4-AB3E7064A31B}" type="presParOf" srcId="{58F897AA-179E-49E3-AFBA-58A8AC0E3AC3}" destId="{E53306A1-7690-42F7-950E-E3A3985D648D}" srcOrd="11" destOrd="0" presId="urn:microsoft.com/office/officeart/2005/8/layout/gear1"/>
    <dgm:cxn modelId="{913AD8C7-ADEC-48D0-8352-A5394CDFE071}" type="presParOf" srcId="{58F897AA-179E-49E3-AFBA-58A8AC0E3AC3}" destId="{EEE122D6-F177-433A-B97A-B6DFB40CFE4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4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6208800A-3516-4266-82E1-ECF79395B610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1F4B3004-9362-41FD-BB55-DA900D3F3CD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F14FCC9-8A4B-4D99-B4A4-07B269224BC7}" type="parTrans" cxnId="{A44D4E70-457B-47B7-9163-7C16ACEA5EAB}">
      <dgm:prSet/>
      <dgm:spPr/>
      <dgm:t>
        <a:bodyPr/>
        <a:lstStyle/>
        <a:p>
          <a:endParaRPr lang="en-US"/>
        </a:p>
      </dgm:t>
    </dgm:pt>
    <dgm:pt modelId="{89234BA9-B84D-490A-9034-A112B8229ACB}" type="sibTrans" cxnId="{A44D4E70-457B-47B7-9163-7C16ACEA5EAB}">
      <dgm:prSet/>
      <dgm:spPr/>
      <dgm:t>
        <a:bodyPr/>
        <a:lstStyle/>
        <a:p>
          <a:endParaRPr lang="en-US"/>
        </a:p>
      </dgm:t>
    </dgm:pt>
    <dgm:pt modelId="{7C593CCE-38D6-40AA-A235-6F5B1A42D16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DC9A2DF-CE13-4262-A97C-083C2E55B436}" type="sibTrans" cxnId="{0226C7EC-67E5-4A30-AC3D-6E01D71222DC}">
      <dgm:prSet/>
      <dgm:spPr/>
      <dgm:t>
        <a:bodyPr/>
        <a:lstStyle/>
        <a:p>
          <a:endParaRPr lang="en-US"/>
        </a:p>
      </dgm:t>
    </dgm:pt>
    <dgm:pt modelId="{BB0F23CE-2B36-4D08-B5C1-C69F6B9E867F}" type="parTrans" cxnId="{0226C7EC-67E5-4A30-AC3D-6E01D71222DC}">
      <dgm:prSet/>
      <dgm:spPr/>
      <dgm:t>
        <a:bodyPr/>
        <a:lstStyle/>
        <a:p>
          <a:endParaRPr lang="en-US"/>
        </a:p>
      </dgm:t>
    </dgm:pt>
    <dgm:pt modelId="{D1CC6BE5-A3EA-46B0-A09A-34B5CBC048B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862827F-76F2-4F26-A1AE-565ABC6FB954}" type="sibTrans" cxnId="{B0A102D3-A1B0-46D2-A010-99267B455418}">
      <dgm:prSet/>
      <dgm:spPr/>
      <dgm:t>
        <a:bodyPr/>
        <a:lstStyle/>
        <a:p>
          <a:endParaRPr lang="en-US"/>
        </a:p>
      </dgm:t>
    </dgm:pt>
    <dgm:pt modelId="{26662435-E590-4C3B-8BB2-9E05ACF4113C}" type="parTrans" cxnId="{B0A102D3-A1B0-46D2-A010-99267B455418}">
      <dgm:prSet/>
      <dgm:spPr/>
      <dgm:t>
        <a:bodyPr/>
        <a:lstStyle/>
        <a:p>
          <a:endParaRPr lang="en-US"/>
        </a:p>
      </dgm:t>
    </dgm:pt>
    <dgm:pt modelId="{58F897AA-179E-49E3-AFBA-58A8AC0E3AC3}" type="pres">
      <dgm:prSet presAssocID="{6208800A-3516-4266-82E1-ECF79395B61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193417-3D86-46FF-AE57-E96E997AA22F}" type="pres">
      <dgm:prSet presAssocID="{D1CC6BE5-A3EA-46B0-A09A-34B5CBC048B6}" presName="gear1" presStyleLbl="node1" presStyleIdx="0" presStyleCnt="3">
        <dgm:presLayoutVars>
          <dgm:chMax val="1"/>
          <dgm:bulletEnabled val="1"/>
        </dgm:presLayoutVars>
      </dgm:prSet>
      <dgm:spPr/>
    </dgm:pt>
    <dgm:pt modelId="{50546140-BA2D-4D58-83D9-8463952008AE}" type="pres">
      <dgm:prSet presAssocID="{D1CC6BE5-A3EA-46B0-A09A-34B5CBC048B6}" presName="gear1srcNode" presStyleLbl="node1" presStyleIdx="0" presStyleCnt="3"/>
      <dgm:spPr/>
    </dgm:pt>
    <dgm:pt modelId="{767FB361-1D53-488C-BBDB-7ED1837434E7}" type="pres">
      <dgm:prSet presAssocID="{D1CC6BE5-A3EA-46B0-A09A-34B5CBC048B6}" presName="gear1dstNode" presStyleLbl="node1" presStyleIdx="0" presStyleCnt="3"/>
      <dgm:spPr/>
    </dgm:pt>
    <dgm:pt modelId="{92F1E2C5-820D-4015-BD82-B68C12A4E6F4}" type="pres">
      <dgm:prSet presAssocID="{7C593CCE-38D6-40AA-A235-6F5B1A42D164}" presName="gear2" presStyleLbl="node1" presStyleIdx="1" presStyleCnt="3">
        <dgm:presLayoutVars>
          <dgm:chMax val="1"/>
          <dgm:bulletEnabled val="1"/>
        </dgm:presLayoutVars>
      </dgm:prSet>
      <dgm:spPr/>
    </dgm:pt>
    <dgm:pt modelId="{46DAE4B7-C222-4F61-823D-94045C842689}" type="pres">
      <dgm:prSet presAssocID="{7C593CCE-38D6-40AA-A235-6F5B1A42D164}" presName="gear2srcNode" presStyleLbl="node1" presStyleIdx="1" presStyleCnt="3"/>
      <dgm:spPr/>
    </dgm:pt>
    <dgm:pt modelId="{C8690138-A5C9-452D-B668-82F6758A3748}" type="pres">
      <dgm:prSet presAssocID="{7C593CCE-38D6-40AA-A235-6F5B1A42D164}" presName="gear2dstNode" presStyleLbl="node1" presStyleIdx="1" presStyleCnt="3"/>
      <dgm:spPr/>
    </dgm:pt>
    <dgm:pt modelId="{4BA40BD0-2DD4-44D6-9782-EFA510B2EB3B}" type="pres">
      <dgm:prSet presAssocID="{1F4B3004-9362-41FD-BB55-DA900D3F3CD5}" presName="gear3" presStyleLbl="node1" presStyleIdx="2" presStyleCnt="3"/>
      <dgm:spPr/>
    </dgm:pt>
    <dgm:pt modelId="{C72E1E33-338A-4648-884D-CFE626DEBDEB}" type="pres">
      <dgm:prSet presAssocID="{1F4B3004-9362-41FD-BB55-DA900D3F3CD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4CFD69C-6802-4390-BA4B-A2C1001846A2}" type="pres">
      <dgm:prSet presAssocID="{1F4B3004-9362-41FD-BB55-DA900D3F3CD5}" presName="gear3srcNode" presStyleLbl="node1" presStyleIdx="2" presStyleCnt="3"/>
      <dgm:spPr/>
    </dgm:pt>
    <dgm:pt modelId="{6B0CD4B8-AE73-49A4-9CE2-791A71028B7C}" type="pres">
      <dgm:prSet presAssocID="{1F4B3004-9362-41FD-BB55-DA900D3F3CD5}" presName="gear3dstNode" presStyleLbl="node1" presStyleIdx="2" presStyleCnt="3"/>
      <dgm:spPr/>
    </dgm:pt>
    <dgm:pt modelId="{01537400-2C23-4C8B-865E-44633C1F812C}" type="pres">
      <dgm:prSet presAssocID="{C862827F-76F2-4F26-A1AE-565ABC6FB954}" presName="connector1" presStyleLbl="sibTrans2D1" presStyleIdx="0" presStyleCnt="3"/>
      <dgm:spPr/>
    </dgm:pt>
    <dgm:pt modelId="{E53306A1-7690-42F7-950E-E3A3985D648D}" type="pres">
      <dgm:prSet presAssocID="{6DC9A2DF-CE13-4262-A97C-083C2E55B436}" presName="connector2" presStyleLbl="sibTrans2D1" presStyleIdx="1" presStyleCnt="3"/>
      <dgm:spPr/>
    </dgm:pt>
    <dgm:pt modelId="{EEE122D6-F177-433A-B97A-B6DFB40CFE4F}" type="pres">
      <dgm:prSet presAssocID="{89234BA9-B84D-490A-9034-A112B8229ACB}" presName="connector3" presStyleLbl="sibTrans2D1" presStyleIdx="2" presStyleCnt="3"/>
      <dgm:spPr/>
    </dgm:pt>
  </dgm:ptLst>
  <dgm:cxnLst>
    <dgm:cxn modelId="{8CACF140-C65D-4050-AE7A-510BC5944884}" type="presOf" srcId="{7C593CCE-38D6-40AA-A235-6F5B1A42D164}" destId="{92F1E2C5-820D-4015-BD82-B68C12A4E6F4}" srcOrd="0" destOrd="0" presId="urn:microsoft.com/office/officeart/2005/8/layout/gear1"/>
    <dgm:cxn modelId="{3EFB3E5E-0266-44B2-B441-588A6CB7B338}" type="presOf" srcId="{1F4B3004-9362-41FD-BB55-DA900D3F3CD5}" destId="{64CFD69C-6802-4390-BA4B-A2C1001846A2}" srcOrd="2" destOrd="0" presId="urn:microsoft.com/office/officeart/2005/8/layout/gear1"/>
    <dgm:cxn modelId="{6915436D-DA15-45D6-8CD3-CA0CCE318BA4}" type="presOf" srcId="{D1CC6BE5-A3EA-46B0-A09A-34B5CBC048B6}" destId="{767FB361-1D53-488C-BBDB-7ED1837434E7}" srcOrd="2" destOrd="0" presId="urn:microsoft.com/office/officeart/2005/8/layout/gear1"/>
    <dgm:cxn modelId="{A44D4E70-457B-47B7-9163-7C16ACEA5EAB}" srcId="{6208800A-3516-4266-82E1-ECF79395B610}" destId="{1F4B3004-9362-41FD-BB55-DA900D3F3CD5}" srcOrd="2" destOrd="0" parTransId="{FF14FCC9-8A4B-4D99-B4A4-07B269224BC7}" sibTransId="{89234BA9-B84D-490A-9034-A112B8229ACB}"/>
    <dgm:cxn modelId="{2124598C-3884-4289-A5D5-8762234EC016}" type="presOf" srcId="{1F4B3004-9362-41FD-BB55-DA900D3F3CD5}" destId="{6B0CD4B8-AE73-49A4-9CE2-791A71028B7C}" srcOrd="3" destOrd="0" presId="urn:microsoft.com/office/officeart/2005/8/layout/gear1"/>
    <dgm:cxn modelId="{12A3D891-BE0F-459B-BB88-CD0C036BE030}" type="presOf" srcId="{1F4B3004-9362-41FD-BB55-DA900D3F3CD5}" destId="{C72E1E33-338A-4648-884D-CFE626DEBDEB}" srcOrd="1" destOrd="0" presId="urn:microsoft.com/office/officeart/2005/8/layout/gear1"/>
    <dgm:cxn modelId="{5FDA7794-16C1-4D0A-9F37-0F68DD666E99}" type="presOf" srcId="{D1CC6BE5-A3EA-46B0-A09A-34B5CBC048B6}" destId="{4D193417-3D86-46FF-AE57-E96E997AA22F}" srcOrd="0" destOrd="0" presId="urn:microsoft.com/office/officeart/2005/8/layout/gear1"/>
    <dgm:cxn modelId="{B5D4DAA0-A560-4FD1-BCBD-E6D549194577}" type="presOf" srcId="{D1CC6BE5-A3EA-46B0-A09A-34B5CBC048B6}" destId="{50546140-BA2D-4D58-83D9-8463952008AE}" srcOrd="1" destOrd="0" presId="urn:microsoft.com/office/officeart/2005/8/layout/gear1"/>
    <dgm:cxn modelId="{30D483A4-EF54-412E-A8B4-1EC214A5A503}" type="presOf" srcId="{7C593CCE-38D6-40AA-A235-6F5B1A42D164}" destId="{46DAE4B7-C222-4F61-823D-94045C842689}" srcOrd="1" destOrd="0" presId="urn:microsoft.com/office/officeart/2005/8/layout/gear1"/>
    <dgm:cxn modelId="{409924B9-88C7-49E7-B140-CA13C4B9AFA1}" type="presOf" srcId="{6208800A-3516-4266-82E1-ECF79395B610}" destId="{58F897AA-179E-49E3-AFBA-58A8AC0E3AC3}" srcOrd="0" destOrd="0" presId="urn:microsoft.com/office/officeart/2005/8/layout/gear1"/>
    <dgm:cxn modelId="{C08A5CCB-DA59-4F6F-BB1C-8BD33E7AED25}" type="presOf" srcId="{1F4B3004-9362-41FD-BB55-DA900D3F3CD5}" destId="{4BA40BD0-2DD4-44D6-9782-EFA510B2EB3B}" srcOrd="0" destOrd="0" presId="urn:microsoft.com/office/officeart/2005/8/layout/gear1"/>
    <dgm:cxn modelId="{B0A102D3-A1B0-46D2-A010-99267B455418}" srcId="{6208800A-3516-4266-82E1-ECF79395B610}" destId="{D1CC6BE5-A3EA-46B0-A09A-34B5CBC048B6}" srcOrd="0" destOrd="0" parTransId="{26662435-E590-4C3B-8BB2-9E05ACF4113C}" sibTransId="{C862827F-76F2-4F26-A1AE-565ABC6FB954}"/>
    <dgm:cxn modelId="{E8A2CFD4-73F1-44E3-9F78-30C5B4E043A4}" type="presOf" srcId="{6DC9A2DF-CE13-4262-A97C-083C2E55B436}" destId="{E53306A1-7690-42F7-950E-E3A3985D648D}" srcOrd="0" destOrd="0" presId="urn:microsoft.com/office/officeart/2005/8/layout/gear1"/>
    <dgm:cxn modelId="{EC5FB7D5-EC1E-41BB-9CE7-E8C9FA1B24A4}" type="presOf" srcId="{C862827F-76F2-4F26-A1AE-565ABC6FB954}" destId="{01537400-2C23-4C8B-865E-44633C1F812C}" srcOrd="0" destOrd="0" presId="urn:microsoft.com/office/officeart/2005/8/layout/gear1"/>
    <dgm:cxn modelId="{0226C7EC-67E5-4A30-AC3D-6E01D71222DC}" srcId="{6208800A-3516-4266-82E1-ECF79395B610}" destId="{7C593CCE-38D6-40AA-A235-6F5B1A42D164}" srcOrd="1" destOrd="0" parTransId="{BB0F23CE-2B36-4D08-B5C1-C69F6B9E867F}" sibTransId="{6DC9A2DF-CE13-4262-A97C-083C2E55B436}"/>
    <dgm:cxn modelId="{EA1AC6ED-05B4-4C61-9973-5B182D958857}" type="presOf" srcId="{7C593CCE-38D6-40AA-A235-6F5B1A42D164}" destId="{C8690138-A5C9-452D-B668-82F6758A3748}" srcOrd="2" destOrd="0" presId="urn:microsoft.com/office/officeart/2005/8/layout/gear1"/>
    <dgm:cxn modelId="{543CCBFD-E678-4457-B3C9-56BEC5A58992}" type="presOf" srcId="{89234BA9-B84D-490A-9034-A112B8229ACB}" destId="{EEE122D6-F177-433A-B97A-B6DFB40CFE4F}" srcOrd="0" destOrd="0" presId="urn:microsoft.com/office/officeart/2005/8/layout/gear1"/>
    <dgm:cxn modelId="{999F53A6-7CE0-4276-9B69-4B884EE87600}" type="presParOf" srcId="{58F897AA-179E-49E3-AFBA-58A8AC0E3AC3}" destId="{4D193417-3D86-46FF-AE57-E96E997AA22F}" srcOrd="0" destOrd="0" presId="urn:microsoft.com/office/officeart/2005/8/layout/gear1"/>
    <dgm:cxn modelId="{6D4B323B-E0F6-4ED4-B91A-49E39BE2DF29}" type="presParOf" srcId="{58F897AA-179E-49E3-AFBA-58A8AC0E3AC3}" destId="{50546140-BA2D-4D58-83D9-8463952008AE}" srcOrd="1" destOrd="0" presId="urn:microsoft.com/office/officeart/2005/8/layout/gear1"/>
    <dgm:cxn modelId="{A9A79F3F-2CB9-41C2-BE53-76D997E1B026}" type="presParOf" srcId="{58F897AA-179E-49E3-AFBA-58A8AC0E3AC3}" destId="{767FB361-1D53-488C-BBDB-7ED1837434E7}" srcOrd="2" destOrd="0" presId="urn:microsoft.com/office/officeart/2005/8/layout/gear1"/>
    <dgm:cxn modelId="{7BCDE9DC-059B-4B24-9D4D-ADE473C6DE76}" type="presParOf" srcId="{58F897AA-179E-49E3-AFBA-58A8AC0E3AC3}" destId="{92F1E2C5-820D-4015-BD82-B68C12A4E6F4}" srcOrd="3" destOrd="0" presId="urn:microsoft.com/office/officeart/2005/8/layout/gear1"/>
    <dgm:cxn modelId="{AB069D2C-3CC0-4062-9434-56716764FC96}" type="presParOf" srcId="{58F897AA-179E-49E3-AFBA-58A8AC0E3AC3}" destId="{46DAE4B7-C222-4F61-823D-94045C842689}" srcOrd="4" destOrd="0" presId="urn:microsoft.com/office/officeart/2005/8/layout/gear1"/>
    <dgm:cxn modelId="{A141049C-7550-4B19-A130-2FCE55BBA8DB}" type="presParOf" srcId="{58F897AA-179E-49E3-AFBA-58A8AC0E3AC3}" destId="{C8690138-A5C9-452D-B668-82F6758A3748}" srcOrd="5" destOrd="0" presId="urn:microsoft.com/office/officeart/2005/8/layout/gear1"/>
    <dgm:cxn modelId="{CC93EF4A-BD66-4D17-8B45-7DD90CC92BFB}" type="presParOf" srcId="{58F897AA-179E-49E3-AFBA-58A8AC0E3AC3}" destId="{4BA40BD0-2DD4-44D6-9782-EFA510B2EB3B}" srcOrd="6" destOrd="0" presId="urn:microsoft.com/office/officeart/2005/8/layout/gear1"/>
    <dgm:cxn modelId="{6A195569-AE14-4E7A-99E4-E4714DAEA25F}" type="presParOf" srcId="{58F897AA-179E-49E3-AFBA-58A8AC0E3AC3}" destId="{C72E1E33-338A-4648-884D-CFE626DEBDEB}" srcOrd="7" destOrd="0" presId="urn:microsoft.com/office/officeart/2005/8/layout/gear1"/>
    <dgm:cxn modelId="{938AC342-97AD-41EF-B3DA-F48669B114E1}" type="presParOf" srcId="{58F897AA-179E-49E3-AFBA-58A8AC0E3AC3}" destId="{64CFD69C-6802-4390-BA4B-A2C1001846A2}" srcOrd="8" destOrd="0" presId="urn:microsoft.com/office/officeart/2005/8/layout/gear1"/>
    <dgm:cxn modelId="{E25FCE07-5FAF-4755-86F6-AD72A1E6F47D}" type="presParOf" srcId="{58F897AA-179E-49E3-AFBA-58A8AC0E3AC3}" destId="{6B0CD4B8-AE73-49A4-9CE2-791A71028B7C}" srcOrd="9" destOrd="0" presId="urn:microsoft.com/office/officeart/2005/8/layout/gear1"/>
    <dgm:cxn modelId="{D71E8BFE-52E1-4A3F-883C-6E817CE217B1}" type="presParOf" srcId="{58F897AA-179E-49E3-AFBA-58A8AC0E3AC3}" destId="{01537400-2C23-4C8B-865E-44633C1F812C}" srcOrd="10" destOrd="0" presId="urn:microsoft.com/office/officeart/2005/8/layout/gear1"/>
    <dgm:cxn modelId="{D90530F3-44FC-40DA-8003-42386DF958B6}" type="presParOf" srcId="{58F897AA-179E-49E3-AFBA-58A8AC0E3AC3}" destId="{E53306A1-7690-42F7-950E-E3A3985D648D}" srcOrd="11" destOrd="0" presId="urn:microsoft.com/office/officeart/2005/8/layout/gear1"/>
    <dgm:cxn modelId="{10EB98BC-31FB-4EC6-BACD-4017EE08B921}" type="presParOf" srcId="{58F897AA-179E-49E3-AFBA-58A8AC0E3AC3}" destId="{EEE122D6-F177-433A-B97A-B6DFB40CFE4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6208800A-3516-4266-82E1-ECF79395B610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1F4B3004-9362-41FD-BB55-DA900D3F3CD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F14FCC9-8A4B-4D99-B4A4-07B269224BC7}" type="parTrans" cxnId="{A44D4E70-457B-47B7-9163-7C16ACEA5EAB}">
      <dgm:prSet/>
      <dgm:spPr/>
      <dgm:t>
        <a:bodyPr/>
        <a:lstStyle/>
        <a:p>
          <a:endParaRPr lang="en-US"/>
        </a:p>
      </dgm:t>
    </dgm:pt>
    <dgm:pt modelId="{89234BA9-B84D-490A-9034-A112B8229ACB}" type="sibTrans" cxnId="{A44D4E70-457B-47B7-9163-7C16ACEA5EAB}">
      <dgm:prSet/>
      <dgm:spPr/>
      <dgm:t>
        <a:bodyPr/>
        <a:lstStyle/>
        <a:p>
          <a:endParaRPr lang="en-US"/>
        </a:p>
      </dgm:t>
    </dgm:pt>
    <dgm:pt modelId="{7C593CCE-38D6-40AA-A235-6F5B1A42D16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DC9A2DF-CE13-4262-A97C-083C2E55B436}" type="sibTrans" cxnId="{0226C7EC-67E5-4A30-AC3D-6E01D71222DC}">
      <dgm:prSet/>
      <dgm:spPr/>
      <dgm:t>
        <a:bodyPr/>
        <a:lstStyle/>
        <a:p>
          <a:endParaRPr lang="en-US"/>
        </a:p>
      </dgm:t>
    </dgm:pt>
    <dgm:pt modelId="{BB0F23CE-2B36-4D08-B5C1-C69F6B9E867F}" type="parTrans" cxnId="{0226C7EC-67E5-4A30-AC3D-6E01D71222DC}">
      <dgm:prSet/>
      <dgm:spPr/>
      <dgm:t>
        <a:bodyPr/>
        <a:lstStyle/>
        <a:p>
          <a:endParaRPr lang="en-US"/>
        </a:p>
      </dgm:t>
    </dgm:pt>
    <dgm:pt modelId="{D1CC6BE5-A3EA-46B0-A09A-34B5CBC048B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862827F-76F2-4F26-A1AE-565ABC6FB954}" type="sibTrans" cxnId="{B0A102D3-A1B0-46D2-A010-99267B455418}">
      <dgm:prSet/>
      <dgm:spPr/>
      <dgm:t>
        <a:bodyPr/>
        <a:lstStyle/>
        <a:p>
          <a:endParaRPr lang="en-US"/>
        </a:p>
      </dgm:t>
    </dgm:pt>
    <dgm:pt modelId="{26662435-E590-4C3B-8BB2-9E05ACF4113C}" type="parTrans" cxnId="{B0A102D3-A1B0-46D2-A010-99267B455418}">
      <dgm:prSet/>
      <dgm:spPr/>
      <dgm:t>
        <a:bodyPr/>
        <a:lstStyle/>
        <a:p>
          <a:endParaRPr lang="en-US"/>
        </a:p>
      </dgm:t>
    </dgm:pt>
    <dgm:pt modelId="{58F897AA-179E-49E3-AFBA-58A8AC0E3AC3}" type="pres">
      <dgm:prSet presAssocID="{6208800A-3516-4266-82E1-ECF79395B61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193417-3D86-46FF-AE57-E96E997AA22F}" type="pres">
      <dgm:prSet presAssocID="{D1CC6BE5-A3EA-46B0-A09A-34B5CBC048B6}" presName="gear1" presStyleLbl="node1" presStyleIdx="0" presStyleCnt="3">
        <dgm:presLayoutVars>
          <dgm:chMax val="1"/>
          <dgm:bulletEnabled val="1"/>
        </dgm:presLayoutVars>
      </dgm:prSet>
      <dgm:spPr/>
    </dgm:pt>
    <dgm:pt modelId="{50546140-BA2D-4D58-83D9-8463952008AE}" type="pres">
      <dgm:prSet presAssocID="{D1CC6BE5-A3EA-46B0-A09A-34B5CBC048B6}" presName="gear1srcNode" presStyleLbl="node1" presStyleIdx="0" presStyleCnt="3"/>
      <dgm:spPr/>
    </dgm:pt>
    <dgm:pt modelId="{767FB361-1D53-488C-BBDB-7ED1837434E7}" type="pres">
      <dgm:prSet presAssocID="{D1CC6BE5-A3EA-46B0-A09A-34B5CBC048B6}" presName="gear1dstNode" presStyleLbl="node1" presStyleIdx="0" presStyleCnt="3"/>
      <dgm:spPr/>
    </dgm:pt>
    <dgm:pt modelId="{92F1E2C5-820D-4015-BD82-B68C12A4E6F4}" type="pres">
      <dgm:prSet presAssocID="{7C593CCE-38D6-40AA-A235-6F5B1A42D164}" presName="gear2" presStyleLbl="node1" presStyleIdx="1" presStyleCnt="3">
        <dgm:presLayoutVars>
          <dgm:chMax val="1"/>
          <dgm:bulletEnabled val="1"/>
        </dgm:presLayoutVars>
      </dgm:prSet>
      <dgm:spPr/>
    </dgm:pt>
    <dgm:pt modelId="{46DAE4B7-C222-4F61-823D-94045C842689}" type="pres">
      <dgm:prSet presAssocID="{7C593CCE-38D6-40AA-A235-6F5B1A42D164}" presName="gear2srcNode" presStyleLbl="node1" presStyleIdx="1" presStyleCnt="3"/>
      <dgm:spPr/>
    </dgm:pt>
    <dgm:pt modelId="{C8690138-A5C9-452D-B668-82F6758A3748}" type="pres">
      <dgm:prSet presAssocID="{7C593CCE-38D6-40AA-A235-6F5B1A42D164}" presName="gear2dstNode" presStyleLbl="node1" presStyleIdx="1" presStyleCnt="3"/>
      <dgm:spPr/>
    </dgm:pt>
    <dgm:pt modelId="{4BA40BD0-2DD4-44D6-9782-EFA510B2EB3B}" type="pres">
      <dgm:prSet presAssocID="{1F4B3004-9362-41FD-BB55-DA900D3F3CD5}" presName="gear3" presStyleLbl="node1" presStyleIdx="2" presStyleCnt="3"/>
      <dgm:spPr/>
    </dgm:pt>
    <dgm:pt modelId="{C72E1E33-338A-4648-884D-CFE626DEBDEB}" type="pres">
      <dgm:prSet presAssocID="{1F4B3004-9362-41FD-BB55-DA900D3F3CD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4CFD69C-6802-4390-BA4B-A2C1001846A2}" type="pres">
      <dgm:prSet presAssocID="{1F4B3004-9362-41FD-BB55-DA900D3F3CD5}" presName="gear3srcNode" presStyleLbl="node1" presStyleIdx="2" presStyleCnt="3"/>
      <dgm:spPr/>
    </dgm:pt>
    <dgm:pt modelId="{6B0CD4B8-AE73-49A4-9CE2-791A71028B7C}" type="pres">
      <dgm:prSet presAssocID="{1F4B3004-9362-41FD-BB55-DA900D3F3CD5}" presName="gear3dstNode" presStyleLbl="node1" presStyleIdx="2" presStyleCnt="3"/>
      <dgm:spPr/>
    </dgm:pt>
    <dgm:pt modelId="{01537400-2C23-4C8B-865E-44633C1F812C}" type="pres">
      <dgm:prSet presAssocID="{C862827F-76F2-4F26-A1AE-565ABC6FB954}" presName="connector1" presStyleLbl="sibTrans2D1" presStyleIdx="0" presStyleCnt="3"/>
      <dgm:spPr/>
    </dgm:pt>
    <dgm:pt modelId="{E53306A1-7690-42F7-950E-E3A3985D648D}" type="pres">
      <dgm:prSet presAssocID="{6DC9A2DF-CE13-4262-A97C-083C2E55B436}" presName="connector2" presStyleLbl="sibTrans2D1" presStyleIdx="1" presStyleCnt="3"/>
      <dgm:spPr/>
    </dgm:pt>
    <dgm:pt modelId="{EEE122D6-F177-433A-B97A-B6DFB40CFE4F}" type="pres">
      <dgm:prSet presAssocID="{89234BA9-B84D-490A-9034-A112B8229ACB}" presName="connector3" presStyleLbl="sibTrans2D1" presStyleIdx="2" presStyleCnt="3"/>
      <dgm:spPr/>
    </dgm:pt>
  </dgm:ptLst>
  <dgm:cxnLst>
    <dgm:cxn modelId="{9D2AD60A-5D8E-4F80-9D6B-B01762B8F4C9}" type="presOf" srcId="{6DC9A2DF-CE13-4262-A97C-083C2E55B436}" destId="{E53306A1-7690-42F7-950E-E3A3985D648D}" srcOrd="0" destOrd="0" presId="urn:microsoft.com/office/officeart/2005/8/layout/gear1"/>
    <dgm:cxn modelId="{FB1ADD28-AA3A-4926-9C48-A2A3E9E264BF}" type="presOf" srcId="{D1CC6BE5-A3EA-46B0-A09A-34B5CBC048B6}" destId="{4D193417-3D86-46FF-AE57-E96E997AA22F}" srcOrd="0" destOrd="0" presId="urn:microsoft.com/office/officeart/2005/8/layout/gear1"/>
    <dgm:cxn modelId="{4ABBFC49-2F76-4400-AC31-1537C86B3392}" type="presOf" srcId="{89234BA9-B84D-490A-9034-A112B8229ACB}" destId="{EEE122D6-F177-433A-B97A-B6DFB40CFE4F}" srcOrd="0" destOrd="0" presId="urn:microsoft.com/office/officeart/2005/8/layout/gear1"/>
    <dgm:cxn modelId="{A44D4E70-457B-47B7-9163-7C16ACEA5EAB}" srcId="{6208800A-3516-4266-82E1-ECF79395B610}" destId="{1F4B3004-9362-41FD-BB55-DA900D3F3CD5}" srcOrd="2" destOrd="0" parTransId="{FF14FCC9-8A4B-4D99-B4A4-07B269224BC7}" sibTransId="{89234BA9-B84D-490A-9034-A112B8229ACB}"/>
    <dgm:cxn modelId="{8888C850-525C-4BCC-838A-422D07869604}" type="presOf" srcId="{7C593CCE-38D6-40AA-A235-6F5B1A42D164}" destId="{46DAE4B7-C222-4F61-823D-94045C842689}" srcOrd="1" destOrd="0" presId="urn:microsoft.com/office/officeart/2005/8/layout/gear1"/>
    <dgm:cxn modelId="{3D90DF52-3A5C-4759-B061-061CBD7D5A79}" type="presOf" srcId="{D1CC6BE5-A3EA-46B0-A09A-34B5CBC048B6}" destId="{767FB361-1D53-488C-BBDB-7ED1837434E7}" srcOrd="2" destOrd="0" presId="urn:microsoft.com/office/officeart/2005/8/layout/gear1"/>
    <dgm:cxn modelId="{2D1F158E-B746-4B7C-99B9-F3C7F69A6055}" type="presOf" srcId="{6208800A-3516-4266-82E1-ECF79395B610}" destId="{58F897AA-179E-49E3-AFBA-58A8AC0E3AC3}" srcOrd="0" destOrd="0" presId="urn:microsoft.com/office/officeart/2005/8/layout/gear1"/>
    <dgm:cxn modelId="{1C6AEA94-D4BF-400C-830C-18ECA6EB92C4}" type="presOf" srcId="{7C593CCE-38D6-40AA-A235-6F5B1A42D164}" destId="{92F1E2C5-820D-4015-BD82-B68C12A4E6F4}" srcOrd="0" destOrd="0" presId="urn:microsoft.com/office/officeart/2005/8/layout/gear1"/>
    <dgm:cxn modelId="{3516D39A-5309-4B9A-B535-791646F3DEA7}" type="presOf" srcId="{7C593CCE-38D6-40AA-A235-6F5B1A42D164}" destId="{C8690138-A5C9-452D-B668-82F6758A3748}" srcOrd="2" destOrd="0" presId="urn:microsoft.com/office/officeart/2005/8/layout/gear1"/>
    <dgm:cxn modelId="{82A80FB0-EA06-4BB6-9CF9-C3E1FC739F88}" type="presOf" srcId="{1F4B3004-9362-41FD-BB55-DA900D3F3CD5}" destId="{64CFD69C-6802-4390-BA4B-A2C1001846A2}" srcOrd="2" destOrd="0" presId="urn:microsoft.com/office/officeart/2005/8/layout/gear1"/>
    <dgm:cxn modelId="{2E5E3FB6-5ECA-4369-B99E-B1F853F3C881}" type="presOf" srcId="{1F4B3004-9362-41FD-BB55-DA900D3F3CD5}" destId="{6B0CD4B8-AE73-49A4-9CE2-791A71028B7C}" srcOrd="3" destOrd="0" presId="urn:microsoft.com/office/officeart/2005/8/layout/gear1"/>
    <dgm:cxn modelId="{8245D9BC-D2B1-4E85-A75B-5D9C87E76BA0}" type="presOf" srcId="{1F4B3004-9362-41FD-BB55-DA900D3F3CD5}" destId="{C72E1E33-338A-4648-884D-CFE626DEBDEB}" srcOrd="1" destOrd="0" presId="urn:microsoft.com/office/officeart/2005/8/layout/gear1"/>
    <dgm:cxn modelId="{F87026C1-1457-4DCF-BA61-41335F72A4ED}" type="presOf" srcId="{C862827F-76F2-4F26-A1AE-565ABC6FB954}" destId="{01537400-2C23-4C8B-865E-44633C1F812C}" srcOrd="0" destOrd="0" presId="urn:microsoft.com/office/officeart/2005/8/layout/gear1"/>
    <dgm:cxn modelId="{D7BDD4C2-5AE3-4909-9999-E05FAC0C7E2D}" type="presOf" srcId="{D1CC6BE5-A3EA-46B0-A09A-34B5CBC048B6}" destId="{50546140-BA2D-4D58-83D9-8463952008AE}" srcOrd="1" destOrd="0" presId="urn:microsoft.com/office/officeart/2005/8/layout/gear1"/>
    <dgm:cxn modelId="{B0A102D3-A1B0-46D2-A010-99267B455418}" srcId="{6208800A-3516-4266-82E1-ECF79395B610}" destId="{D1CC6BE5-A3EA-46B0-A09A-34B5CBC048B6}" srcOrd="0" destOrd="0" parTransId="{26662435-E590-4C3B-8BB2-9E05ACF4113C}" sibTransId="{C862827F-76F2-4F26-A1AE-565ABC6FB954}"/>
    <dgm:cxn modelId="{0226C7EC-67E5-4A30-AC3D-6E01D71222DC}" srcId="{6208800A-3516-4266-82E1-ECF79395B610}" destId="{7C593CCE-38D6-40AA-A235-6F5B1A42D164}" srcOrd="1" destOrd="0" parTransId="{BB0F23CE-2B36-4D08-B5C1-C69F6B9E867F}" sibTransId="{6DC9A2DF-CE13-4262-A97C-083C2E55B436}"/>
    <dgm:cxn modelId="{871B8CF8-B466-4213-B1AA-42412F5EA009}" type="presOf" srcId="{1F4B3004-9362-41FD-BB55-DA900D3F3CD5}" destId="{4BA40BD0-2DD4-44D6-9782-EFA510B2EB3B}" srcOrd="0" destOrd="0" presId="urn:microsoft.com/office/officeart/2005/8/layout/gear1"/>
    <dgm:cxn modelId="{2A4DB844-30EF-4767-B99A-3A4AB07C3B06}" type="presParOf" srcId="{58F897AA-179E-49E3-AFBA-58A8AC0E3AC3}" destId="{4D193417-3D86-46FF-AE57-E96E997AA22F}" srcOrd="0" destOrd="0" presId="urn:microsoft.com/office/officeart/2005/8/layout/gear1"/>
    <dgm:cxn modelId="{CD0FE4E9-7EB2-4895-808C-97727D4BE9FC}" type="presParOf" srcId="{58F897AA-179E-49E3-AFBA-58A8AC0E3AC3}" destId="{50546140-BA2D-4D58-83D9-8463952008AE}" srcOrd="1" destOrd="0" presId="urn:microsoft.com/office/officeart/2005/8/layout/gear1"/>
    <dgm:cxn modelId="{53667F42-97E2-4A57-8AB7-D5ECF839797B}" type="presParOf" srcId="{58F897AA-179E-49E3-AFBA-58A8AC0E3AC3}" destId="{767FB361-1D53-488C-BBDB-7ED1837434E7}" srcOrd="2" destOrd="0" presId="urn:microsoft.com/office/officeart/2005/8/layout/gear1"/>
    <dgm:cxn modelId="{184EADDB-C695-4CB8-A27A-BB2065DDEAA6}" type="presParOf" srcId="{58F897AA-179E-49E3-AFBA-58A8AC0E3AC3}" destId="{92F1E2C5-820D-4015-BD82-B68C12A4E6F4}" srcOrd="3" destOrd="0" presId="urn:microsoft.com/office/officeart/2005/8/layout/gear1"/>
    <dgm:cxn modelId="{BE21509B-A267-450E-8951-D70057B78535}" type="presParOf" srcId="{58F897AA-179E-49E3-AFBA-58A8AC0E3AC3}" destId="{46DAE4B7-C222-4F61-823D-94045C842689}" srcOrd="4" destOrd="0" presId="urn:microsoft.com/office/officeart/2005/8/layout/gear1"/>
    <dgm:cxn modelId="{487571BE-262E-4E00-A133-0D36CF5E4EF6}" type="presParOf" srcId="{58F897AA-179E-49E3-AFBA-58A8AC0E3AC3}" destId="{C8690138-A5C9-452D-B668-82F6758A3748}" srcOrd="5" destOrd="0" presId="urn:microsoft.com/office/officeart/2005/8/layout/gear1"/>
    <dgm:cxn modelId="{58FA0B83-10DE-4175-B4AB-E79AFBAABB47}" type="presParOf" srcId="{58F897AA-179E-49E3-AFBA-58A8AC0E3AC3}" destId="{4BA40BD0-2DD4-44D6-9782-EFA510B2EB3B}" srcOrd="6" destOrd="0" presId="urn:microsoft.com/office/officeart/2005/8/layout/gear1"/>
    <dgm:cxn modelId="{B7037B55-D770-46BF-99F5-6FA58B5E3ABE}" type="presParOf" srcId="{58F897AA-179E-49E3-AFBA-58A8AC0E3AC3}" destId="{C72E1E33-338A-4648-884D-CFE626DEBDEB}" srcOrd="7" destOrd="0" presId="urn:microsoft.com/office/officeart/2005/8/layout/gear1"/>
    <dgm:cxn modelId="{0CEB1905-2CA5-4FCF-A3FD-0C8EBBC838AD}" type="presParOf" srcId="{58F897AA-179E-49E3-AFBA-58A8AC0E3AC3}" destId="{64CFD69C-6802-4390-BA4B-A2C1001846A2}" srcOrd="8" destOrd="0" presId="urn:microsoft.com/office/officeart/2005/8/layout/gear1"/>
    <dgm:cxn modelId="{3054FAA3-AB06-4C56-98F4-6C68FB26F7B1}" type="presParOf" srcId="{58F897AA-179E-49E3-AFBA-58A8AC0E3AC3}" destId="{6B0CD4B8-AE73-49A4-9CE2-791A71028B7C}" srcOrd="9" destOrd="0" presId="urn:microsoft.com/office/officeart/2005/8/layout/gear1"/>
    <dgm:cxn modelId="{D583EB0B-F309-49A0-A1E6-26DA40424D1C}" type="presParOf" srcId="{58F897AA-179E-49E3-AFBA-58A8AC0E3AC3}" destId="{01537400-2C23-4C8B-865E-44633C1F812C}" srcOrd="10" destOrd="0" presId="urn:microsoft.com/office/officeart/2005/8/layout/gear1"/>
    <dgm:cxn modelId="{811457BB-E4E7-4799-8F29-46E7E8413146}" type="presParOf" srcId="{58F897AA-179E-49E3-AFBA-58A8AC0E3AC3}" destId="{E53306A1-7690-42F7-950E-E3A3985D648D}" srcOrd="11" destOrd="0" presId="urn:microsoft.com/office/officeart/2005/8/layout/gear1"/>
    <dgm:cxn modelId="{A60D469C-86A7-4D12-A9EB-A7847544FC19}" type="presParOf" srcId="{58F897AA-179E-49E3-AFBA-58A8AC0E3AC3}" destId="{EEE122D6-F177-433A-B97A-B6DFB40CFE4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42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6208800A-3516-4266-82E1-ECF79395B610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1F4B3004-9362-41FD-BB55-DA900D3F3CD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F14FCC9-8A4B-4D99-B4A4-07B269224BC7}" type="parTrans" cxnId="{A44D4E70-457B-47B7-9163-7C16ACEA5EAB}">
      <dgm:prSet/>
      <dgm:spPr/>
      <dgm:t>
        <a:bodyPr/>
        <a:lstStyle/>
        <a:p>
          <a:endParaRPr lang="en-US"/>
        </a:p>
      </dgm:t>
    </dgm:pt>
    <dgm:pt modelId="{89234BA9-B84D-490A-9034-A112B8229ACB}" type="sibTrans" cxnId="{A44D4E70-457B-47B7-9163-7C16ACEA5EAB}">
      <dgm:prSet/>
      <dgm:spPr/>
      <dgm:t>
        <a:bodyPr/>
        <a:lstStyle/>
        <a:p>
          <a:endParaRPr lang="en-US"/>
        </a:p>
      </dgm:t>
    </dgm:pt>
    <dgm:pt modelId="{7C593CCE-38D6-40AA-A235-6F5B1A42D16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DC9A2DF-CE13-4262-A97C-083C2E55B436}" type="sibTrans" cxnId="{0226C7EC-67E5-4A30-AC3D-6E01D71222DC}">
      <dgm:prSet/>
      <dgm:spPr/>
      <dgm:t>
        <a:bodyPr/>
        <a:lstStyle/>
        <a:p>
          <a:endParaRPr lang="en-US"/>
        </a:p>
      </dgm:t>
    </dgm:pt>
    <dgm:pt modelId="{BB0F23CE-2B36-4D08-B5C1-C69F6B9E867F}" type="parTrans" cxnId="{0226C7EC-67E5-4A30-AC3D-6E01D71222DC}">
      <dgm:prSet/>
      <dgm:spPr/>
      <dgm:t>
        <a:bodyPr/>
        <a:lstStyle/>
        <a:p>
          <a:endParaRPr lang="en-US"/>
        </a:p>
      </dgm:t>
    </dgm:pt>
    <dgm:pt modelId="{D1CC6BE5-A3EA-46B0-A09A-34B5CBC048B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862827F-76F2-4F26-A1AE-565ABC6FB954}" type="sibTrans" cxnId="{B0A102D3-A1B0-46D2-A010-99267B455418}">
      <dgm:prSet/>
      <dgm:spPr/>
      <dgm:t>
        <a:bodyPr/>
        <a:lstStyle/>
        <a:p>
          <a:endParaRPr lang="en-US"/>
        </a:p>
      </dgm:t>
    </dgm:pt>
    <dgm:pt modelId="{26662435-E590-4C3B-8BB2-9E05ACF4113C}" type="parTrans" cxnId="{B0A102D3-A1B0-46D2-A010-99267B455418}">
      <dgm:prSet/>
      <dgm:spPr/>
      <dgm:t>
        <a:bodyPr/>
        <a:lstStyle/>
        <a:p>
          <a:endParaRPr lang="en-US"/>
        </a:p>
      </dgm:t>
    </dgm:pt>
    <dgm:pt modelId="{58F897AA-179E-49E3-AFBA-58A8AC0E3AC3}" type="pres">
      <dgm:prSet presAssocID="{6208800A-3516-4266-82E1-ECF79395B61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193417-3D86-46FF-AE57-E96E997AA22F}" type="pres">
      <dgm:prSet presAssocID="{D1CC6BE5-A3EA-46B0-A09A-34B5CBC048B6}" presName="gear1" presStyleLbl="node1" presStyleIdx="0" presStyleCnt="3">
        <dgm:presLayoutVars>
          <dgm:chMax val="1"/>
          <dgm:bulletEnabled val="1"/>
        </dgm:presLayoutVars>
      </dgm:prSet>
      <dgm:spPr/>
    </dgm:pt>
    <dgm:pt modelId="{50546140-BA2D-4D58-83D9-8463952008AE}" type="pres">
      <dgm:prSet presAssocID="{D1CC6BE5-A3EA-46B0-A09A-34B5CBC048B6}" presName="gear1srcNode" presStyleLbl="node1" presStyleIdx="0" presStyleCnt="3"/>
      <dgm:spPr/>
    </dgm:pt>
    <dgm:pt modelId="{767FB361-1D53-488C-BBDB-7ED1837434E7}" type="pres">
      <dgm:prSet presAssocID="{D1CC6BE5-A3EA-46B0-A09A-34B5CBC048B6}" presName="gear1dstNode" presStyleLbl="node1" presStyleIdx="0" presStyleCnt="3"/>
      <dgm:spPr/>
    </dgm:pt>
    <dgm:pt modelId="{92F1E2C5-820D-4015-BD82-B68C12A4E6F4}" type="pres">
      <dgm:prSet presAssocID="{7C593CCE-38D6-40AA-A235-6F5B1A42D164}" presName="gear2" presStyleLbl="node1" presStyleIdx="1" presStyleCnt="3">
        <dgm:presLayoutVars>
          <dgm:chMax val="1"/>
          <dgm:bulletEnabled val="1"/>
        </dgm:presLayoutVars>
      </dgm:prSet>
      <dgm:spPr/>
    </dgm:pt>
    <dgm:pt modelId="{46DAE4B7-C222-4F61-823D-94045C842689}" type="pres">
      <dgm:prSet presAssocID="{7C593CCE-38D6-40AA-A235-6F5B1A42D164}" presName="gear2srcNode" presStyleLbl="node1" presStyleIdx="1" presStyleCnt="3"/>
      <dgm:spPr/>
    </dgm:pt>
    <dgm:pt modelId="{C8690138-A5C9-452D-B668-82F6758A3748}" type="pres">
      <dgm:prSet presAssocID="{7C593CCE-38D6-40AA-A235-6F5B1A42D164}" presName="gear2dstNode" presStyleLbl="node1" presStyleIdx="1" presStyleCnt="3"/>
      <dgm:spPr/>
    </dgm:pt>
    <dgm:pt modelId="{4BA40BD0-2DD4-44D6-9782-EFA510B2EB3B}" type="pres">
      <dgm:prSet presAssocID="{1F4B3004-9362-41FD-BB55-DA900D3F3CD5}" presName="gear3" presStyleLbl="node1" presStyleIdx="2" presStyleCnt="3"/>
      <dgm:spPr/>
    </dgm:pt>
    <dgm:pt modelId="{C72E1E33-338A-4648-884D-CFE626DEBDEB}" type="pres">
      <dgm:prSet presAssocID="{1F4B3004-9362-41FD-BB55-DA900D3F3CD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4CFD69C-6802-4390-BA4B-A2C1001846A2}" type="pres">
      <dgm:prSet presAssocID="{1F4B3004-9362-41FD-BB55-DA900D3F3CD5}" presName="gear3srcNode" presStyleLbl="node1" presStyleIdx="2" presStyleCnt="3"/>
      <dgm:spPr/>
    </dgm:pt>
    <dgm:pt modelId="{6B0CD4B8-AE73-49A4-9CE2-791A71028B7C}" type="pres">
      <dgm:prSet presAssocID="{1F4B3004-9362-41FD-BB55-DA900D3F3CD5}" presName="gear3dstNode" presStyleLbl="node1" presStyleIdx="2" presStyleCnt="3"/>
      <dgm:spPr/>
    </dgm:pt>
    <dgm:pt modelId="{01537400-2C23-4C8B-865E-44633C1F812C}" type="pres">
      <dgm:prSet presAssocID="{C862827F-76F2-4F26-A1AE-565ABC6FB954}" presName="connector1" presStyleLbl="sibTrans2D1" presStyleIdx="0" presStyleCnt="3"/>
      <dgm:spPr/>
    </dgm:pt>
    <dgm:pt modelId="{E53306A1-7690-42F7-950E-E3A3985D648D}" type="pres">
      <dgm:prSet presAssocID="{6DC9A2DF-CE13-4262-A97C-083C2E55B436}" presName="connector2" presStyleLbl="sibTrans2D1" presStyleIdx="1" presStyleCnt="3"/>
      <dgm:spPr/>
    </dgm:pt>
    <dgm:pt modelId="{EEE122D6-F177-433A-B97A-B6DFB40CFE4F}" type="pres">
      <dgm:prSet presAssocID="{89234BA9-B84D-490A-9034-A112B8229ACB}" presName="connector3" presStyleLbl="sibTrans2D1" presStyleIdx="2" presStyleCnt="3"/>
      <dgm:spPr/>
    </dgm:pt>
  </dgm:ptLst>
  <dgm:cxnLst>
    <dgm:cxn modelId="{91785F0A-C479-4A5F-A03D-44AB4AFAFFE5}" type="presOf" srcId="{6DC9A2DF-CE13-4262-A97C-083C2E55B436}" destId="{E53306A1-7690-42F7-950E-E3A3985D648D}" srcOrd="0" destOrd="0" presId="urn:microsoft.com/office/officeart/2005/8/layout/gear1"/>
    <dgm:cxn modelId="{60E4CA25-D83C-49DB-8A9A-838AB7846E4E}" type="presOf" srcId="{1F4B3004-9362-41FD-BB55-DA900D3F3CD5}" destId="{6B0CD4B8-AE73-49A4-9CE2-791A71028B7C}" srcOrd="3" destOrd="0" presId="urn:microsoft.com/office/officeart/2005/8/layout/gear1"/>
    <dgm:cxn modelId="{03D4F234-CC64-4D32-B363-1DEB0DF8CF8A}" type="presOf" srcId="{D1CC6BE5-A3EA-46B0-A09A-34B5CBC048B6}" destId="{50546140-BA2D-4D58-83D9-8463952008AE}" srcOrd="1" destOrd="0" presId="urn:microsoft.com/office/officeart/2005/8/layout/gear1"/>
    <dgm:cxn modelId="{E5ED3836-58E5-4F83-BE08-25537E18C7AD}" type="presOf" srcId="{C862827F-76F2-4F26-A1AE-565ABC6FB954}" destId="{01537400-2C23-4C8B-865E-44633C1F812C}" srcOrd="0" destOrd="0" presId="urn:microsoft.com/office/officeart/2005/8/layout/gear1"/>
    <dgm:cxn modelId="{66944439-4DBB-47E5-BE6F-9D6494FD44C2}" type="presOf" srcId="{7C593CCE-38D6-40AA-A235-6F5B1A42D164}" destId="{46DAE4B7-C222-4F61-823D-94045C842689}" srcOrd="1" destOrd="0" presId="urn:microsoft.com/office/officeart/2005/8/layout/gear1"/>
    <dgm:cxn modelId="{A44D4E70-457B-47B7-9163-7C16ACEA5EAB}" srcId="{6208800A-3516-4266-82E1-ECF79395B610}" destId="{1F4B3004-9362-41FD-BB55-DA900D3F3CD5}" srcOrd="2" destOrd="0" parTransId="{FF14FCC9-8A4B-4D99-B4A4-07B269224BC7}" sibTransId="{89234BA9-B84D-490A-9034-A112B8229ACB}"/>
    <dgm:cxn modelId="{B404DA72-DC36-4827-9388-BCF6E2883191}" type="presOf" srcId="{D1CC6BE5-A3EA-46B0-A09A-34B5CBC048B6}" destId="{767FB361-1D53-488C-BBDB-7ED1837434E7}" srcOrd="2" destOrd="0" presId="urn:microsoft.com/office/officeart/2005/8/layout/gear1"/>
    <dgm:cxn modelId="{A4681576-15DD-47FE-AD27-441B352A0D6F}" type="presOf" srcId="{7C593CCE-38D6-40AA-A235-6F5B1A42D164}" destId="{C8690138-A5C9-452D-B668-82F6758A3748}" srcOrd="2" destOrd="0" presId="urn:microsoft.com/office/officeart/2005/8/layout/gear1"/>
    <dgm:cxn modelId="{E2864D7C-9E58-4218-B516-BA9453E53CA6}" type="presOf" srcId="{1F4B3004-9362-41FD-BB55-DA900D3F3CD5}" destId="{4BA40BD0-2DD4-44D6-9782-EFA510B2EB3B}" srcOrd="0" destOrd="0" presId="urn:microsoft.com/office/officeart/2005/8/layout/gear1"/>
    <dgm:cxn modelId="{AF71FF93-4B0E-45DD-9EB3-9C1E2472512B}" type="presOf" srcId="{7C593CCE-38D6-40AA-A235-6F5B1A42D164}" destId="{92F1E2C5-820D-4015-BD82-B68C12A4E6F4}" srcOrd="0" destOrd="0" presId="urn:microsoft.com/office/officeart/2005/8/layout/gear1"/>
    <dgm:cxn modelId="{41E131C2-1936-46FD-8998-07B0E289EC3B}" type="presOf" srcId="{1F4B3004-9362-41FD-BB55-DA900D3F3CD5}" destId="{C72E1E33-338A-4648-884D-CFE626DEBDEB}" srcOrd="1" destOrd="0" presId="urn:microsoft.com/office/officeart/2005/8/layout/gear1"/>
    <dgm:cxn modelId="{4647C4CA-13B8-4B16-9BA1-FDA5FE38E938}" type="presOf" srcId="{6208800A-3516-4266-82E1-ECF79395B610}" destId="{58F897AA-179E-49E3-AFBA-58A8AC0E3AC3}" srcOrd="0" destOrd="0" presId="urn:microsoft.com/office/officeart/2005/8/layout/gear1"/>
    <dgm:cxn modelId="{54AE09CD-F0A4-47F0-A0A2-CF9F7F4B85F2}" type="presOf" srcId="{1F4B3004-9362-41FD-BB55-DA900D3F3CD5}" destId="{64CFD69C-6802-4390-BA4B-A2C1001846A2}" srcOrd="2" destOrd="0" presId="urn:microsoft.com/office/officeart/2005/8/layout/gear1"/>
    <dgm:cxn modelId="{C78C8DD1-FAB3-4320-8414-42CB66DE6DA2}" type="presOf" srcId="{89234BA9-B84D-490A-9034-A112B8229ACB}" destId="{EEE122D6-F177-433A-B97A-B6DFB40CFE4F}" srcOrd="0" destOrd="0" presId="urn:microsoft.com/office/officeart/2005/8/layout/gear1"/>
    <dgm:cxn modelId="{B0A102D3-A1B0-46D2-A010-99267B455418}" srcId="{6208800A-3516-4266-82E1-ECF79395B610}" destId="{D1CC6BE5-A3EA-46B0-A09A-34B5CBC048B6}" srcOrd="0" destOrd="0" parTransId="{26662435-E590-4C3B-8BB2-9E05ACF4113C}" sibTransId="{C862827F-76F2-4F26-A1AE-565ABC6FB954}"/>
    <dgm:cxn modelId="{C940B2EC-D50B-42AB-968D-5CDF7FD18EFA}" type="presOf" srcId="{D1CC6BE5-A3EA-46B0-A09A-34B5CBC048B6}" destId="{4D193417-3D86-46FF-AE57-E96E997AA22F}" srcOrd="0" destOrd="0" presId="urn:microsoft.com/office/officeart/2005/8/layout/gear1"/>
    <dgm:cxn modelId="{0226C7EC-67E5-4A30-AC3D-6E01D71222DC}" srcId="{6208800A-3516-4266-82E1-ECF79395B610}" destId="{7C593CCE-38D6-40AA-A235-6F5B1A42D164}" srcOrd="1" destOrd="0" parTransId="{BB0F23CE-2B36-4D08-B5C1-C69F6B9E867F}" sibTransId="{6DC9A2DF-CE13-4262-A97C-083C2E55B436}"/>
    <dgm:cxn modelId="{D88DF55F-D0D4-4DD0-BEB4-748A852D4E0B}" type="presParOf" srcId="{58F897AA-179E-49E3-AFBA-58A8AC0E3AC3}" destId="{4D193417-3D86-46FF-AE57-E96E997AA22F}" srcOrd="0" destOrd="0" presId="urn:microsoft.com/office/officeart/2005/8/layout/gear1"/>
    <dgm:cxn modelId="{327658D1-BB91-4905-8769-837AFBD3D077}" type="presParOf" srcId="{58F897AA-179E-49E3-AFBA-58A8AC0E3AC3}" destId="{50546140-BA2D-4D58-83D9-8463952008AE}" srcOrd="1" destOrd="0" presId="urn:microsoft.com/office/officeart/2005/8/layout/gear1"/>
    <dgm:cxn modelId="{8BAB1C61-5800-4340-81AE-1ED36961FC06}" type="presParOf" srcId="{58F897AA-179E-49E3-AFBA-58A8AC0E3AC3}" destId="{767FB361-1D53-488C-BBDB-7ED1837434E7}" srcOrd="2" destOrd="0" presId="urn:microsoft.com/office/officeart/2005/8/layout/gear1"/>
    <dgm:cxn modelId="{F8A5F84A-426D-4D39-8660-577937156DCA}" type="presParOf" srcId="{58F897AA-179E-49E3-AFBA-58A8AC0E3AC3}" destId="{92F1E2C5-820D-4015-BD82-B68C12A4E6F4}" srcOrd="3" destOrd="0" presId="urn:microsoft.com/office/officeart/2005/8/layout/gear1"/>
    <dgm:cxn modelId="{92BD9BF3-F977-4DBF-B87F-412C097EDC3C}" type="presParOf" srcId="{58F897AA-179E-49E3-AFBA-58A8AC0E3AC3}" destId="{46DAE4B7-C222-4F61-823D-94045C842689}" srcOrd="4" destOrd="0" presId="urn:microsoft.com/office/officeart/2005/8/layout/gear1"/>
    <dgm:cxn modelId="{F4FBEC6E-8620-4601-A354-8E55A0EC9BAE}" type="presParOf" srcId="{58F897AA-179E-49E3-AFBA-58A8AC0E3AC3}" destId="{C8690138-A5C9-452D-B668-82F6758A3748}" srcOrd="5" destOrd="0" presId="urn:microsoft.com/office/officeart/2005/8/layout/gear1"/>
    <dgm:cxn modelId="{70CAADD6-64C5-4C1D-BD9E-91DB733C1005}" type="presParOf" srcId="{58F897AA-179E-49E3-AFBA-58A8AC0E3AC3}" destId="{4BA40BD0-2DD4-44D6-9782-EFA510B2EB3B}" srcOrd="6" destOrd="0" presId="urn:microsoft.com/office/officeart/2005/8/layout/gear1"/>
    <dgm:cxn modelId="{674F3F1F-FD80-430B-897D-FEC5B7F2FF24}" type="presParOf" srcId="{58F897AA-179E-49E3-AFBA-58A8AC0E3AC3}" destId="{C72E1E33-338A-4648-884D-CFE626DEBDEB}" srcOrd="7" destOrd="0" presId="urn:microsoft.com/office/officeart/2005/8/layout/gear1"/>
    <dgm:cxn modelId="{0511BF66-AAC7-4B3C-8A44-A191E9365E04}" type="presParOf" srcId="{58F897AA-179E-49E3-AFBA-58A8AC0E3AC3}" destId="{64CFD69C-6802-4390-BA4B-A2C1001846A2}" srcOrd="8" destOrd="0" presId="urn:microsoft.com/office/officeart/2005/8/layout/gear1"/>
    <dgm:cxn modelId="{07582B58-F754-4051-A65F-7AEB4B9F998E}" type="presParOf" srcId="{58F897AA-179E-49E3-AFBA-58A8AC0E3AC3}" destId="{6B0CD4B8-AE73-49A4-9CE2-791A71028B7C}" srcOrd="9" destOrd="0" presId="urn:microsoft.com/office/officeart/2005/8/layout/gear1"/>
    <dgm:cxn modelId="{A57453AC-3C1F-47C0-9FBC-9C7B47AC767F}" type="presParOf" srcId="{58F897AA-179E-49E3-AFBA-58A8AC0E3AC3}" destId="{01537400-2C23-4C8B-865E-44633C1F812C}" srcOrd="10" destOrd="0" presId="urn:microsoft.com/office/officeart/2005/8/layout/gear1"/>
    <dgm:cxn modelId="{163BE06D-9261-4AE9-9DE5-35C69E33DCF2}" type="presParOf" srcId="{58F897AA-179E-49E3-AFBA-58A8AC0E3AC3}" destId="{E53306A1-7690-42F7-950E-E3A3985D648D}" srcOrd="11" destOrd="0" presId="urn:microsoft.com/office/officeart/2005/8/layout/gear1"/>
    <dgm:cxn modelId="{607D719D-9E6F-4E60-9CFC-AAA040B49841}" type="presParOf" srcId="{58F897AA-179E-49E3-AFBA-58A8AC0E3AC3}" destId="{EEE122D6-F177-433A-B97A-B6DFB40CFE4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4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08800A-3516-4266-82E1-ECF79395B610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1F4B3004-9362-41FD-BB55-DA900D3F3CD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F14FCC9-8A4B-4D99-B4A4-07B269224BC7}" type="parTrans" cxnId="{A44D4E70-457B-47B7-9163-7C16ACEA5EAB}">
      <dgm:prSet/>
      <dgm:spPr/>
      <dgm:t>
        <a:bodyPr/>
        <a:lstStyle/>
        <a:p>
          <a:endParaRPr lang="en-US"/>
        </a:p>
      </dgm:t>
    </dgm:pt>
    <dgm:pt modelId="{89234BA9-B84D-490A-9034-A112B8229ACB}" type="sibTrans" cxnId="{A44D4E70-457B-47B7-9163-7C16ACEA5EAB}">
      <dgm:prSet/>
      <dgm:spPr/>
      <dgm:t>
        <a:bodyPr/>
        <a:lstStyle/>
        <a:p>
          <a:endParaRPr lang="en-US"/>
        </a:p>
      </dgm:t>
    </dgm:pt>
    <dgm:pt modelId="{7C593CCE-38D6-40AA-A235-6F5B1A42D16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DC9A2DF-CE13-4262-A97C-083C2E55B436}" type="sibTrans" cxnId="{0226C7EC-67E5-4A30-AC3D-6E01D71222DC}">
      <dgm:prSet/>
      <dgm:spPr/>
      <dgm:t>
        <a:bodyPr/>
        <a:lstStyle/>
        <a:p>
          <a:endParaRPr lang="en-US"/>
        </a:p>
      </dgm:t>
    </dgm:pt>
    <dgm:pt modelId="{BB0F23CE-2B36-4D08-B5C1-C69F6B9E867F}" type="parTrans" cxnId="{0226C7EC-67E5-4A30-AC3D-6E01D71222DC}">
      <dgm:prSet/>
      <dgm:spPr/>
      <dgm:t>
        <a:bodyPr/>
        <a:lstStyle/>
        <a:p>
          <a:endParaRPr lang="en-US"/>
        </a:p>
      </dgm:t>
    </dgm:pt>
    <dgm:pt modelId="{D1CC6BE5-A3EA-46B0-A09A-34B5CBC048B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862827F-76F2-4F26-A1AE-565ABC6FB954}" type="sibTrans" cxnId="{B0A102D3-A1B0-46D2-A010-99267B455418}">
      <dgm:prSet/>
      <dgm:spPr/>
      <dgm:t>
        <a:bodyPr/>
        <a:lstStyle/>
        <a:p>
          <a:endParaRPr lang="en-US"/>
        </a:p>
      </dgm:t>
    </dgm:pt>
    <dgm:pt modelId="{26662435-E590-4C3B-8BB2-9E05ACF4113C}" type="parTrans" cxnId="{B0A102D3-A1B0-46D2-A010-99267B455418}">
      <dgm:prSet/>
      <dgm:spPr/>
      <dgm:t>
        <a:bodyPr/>
        <a:lstStyle/>
        <a:p>
          <a:endParaRPr lang="en-US"/>
        </a:p>
      </dgm:t>
    </dgm:pt>
    <dgm:pt modelId="{58F897AA-179E-49E3-AFBA-58A8AC0E3AC3}" type="pres">
      <dgm:prSet presAssocID="{6208800A-3516-4266-82E1-ECF79395B61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193417-3D86-46FF-AE57-E96E997AA22F}" type="pres">
      <dgm:prSet presAssocID="{D1CC6BE5-A3EA-46B0-A09A-34B5CBC048B6}" presName="gear1" presStyleLbl="node1" presStyleIdx="0" presStyleCnt="3">
        <dgm:presLayoutVars>
          <dgm:chMax val="1"/>
          <dgm:bulletEnabled val="1"/>
        </dgm:presLayoutVars>
      </dgm:prSet>
      <dgm:spPr/>
    </dgm:pt>
    <dgm:pt modelId="{50546140-BA2D-4D58-83D9-8463952008AE}" type="pres">
      <dgm:prSet presAssocID="{D1CC6BE5-A3EA-46B0-A09A-34B5CBC048B6}" presName="gear1srcNode" presStyleLbl="node1" presStyleIdx="0" presStyleCnt="3"/>
      <dgm:spPr/>
    </dgm:pt>
    <dgm:pt modelId="{767FB361-1D53-488C-BBDB-7ED1837434E7}" type="pres">
      <dgm:prSet presAssocID="{D1CC6BE5-A3EA-46B0-A09A-34B5CBC048B6}" presName="gear1dstNode" presStyleLbl="node1" presStyleIdx="0" presStyleCnt="3"/>
      <dgm:spPr/>
    </dgm:pt>
    <dgm:pt modelId="{92F1E2C5-820D-4015-BD82-B68C12A4E6F4}" type="pres">
      <dgm:prSet presAssocID="{7C593CCE-38D6-40AA-A235-6F5B1A42D164}" presName="gear2" presStyleLbl="node1" presStyleIdx="1" presStyleCnt="3">
        <dgm:presLayoutVars>
          <dgm:chMax val="1"/>
          <dgm:bulletEnabled val="1"/>
        </dgm:presLayoutVars>
      </dgm:prSet>
      <dgm:spPr/>
    </dgm:pt>
    <dgm:pt modelId="{46DAE4B7-C222-4F61-823D-94045C842689}" type="pres">
      <dgm:prSet presAssocID="{7C593CCE-38D6-40AA-A235-6F5B1A42D164}" presName="gear2srcNode" presStyleLbl="node1" presStyleIdx="1" presStyleCnt="3"/>
      <dgm:spPr/>
    </dgm:pt>
    <dgm:pt modelId="{C8690138-A5C9-452D-B668-82F6758A3748}" type="pres">
      <dgm:prSet presAssocID="{7C593CCE-38D6-40AA-A235-6F5B1A42D164}" presName="gear2dstNode" presStyleLbl="node1" presStyleIdx="1" presStyleCnt="3"/>
      <dgm:spPr/>
    </dgm:pt>
    <dgm:pt modelId="{4BA40BD0-2DD4-44D6-9782-EFA510B2EB3B}" type="pres">
      <dgm:prSet presAssocID="{1F4B3004-9362-41FD-BB55-DA900D3F3CD5}" presName="gear3" presStyleLbl="node1" presStyleIdx="2" presStyleCnt="3"/>
      <dgm:spPr/>
    </dgm:pt>
    <dgm:pt modelId="{C72E1E33-338A-4648-884D-CFE626DEBDEB}" type="pres">
      <dgm:prSet presAssocID="{1F4B3004-9362-41FD-BB55-DA900D3F3CD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4CFD69C-6802-4390-BA4B-A2C1001846A2}" type="pres">
      <dgm:prSet presAssocID="{1F4B3004-9362-41FD-BB55-DA900D3F3CD5}" presName="gear3srcNode" presStyleLbl="node1" presStyleIdx="2" presStyleCnt="3"/>
      <dgm:spPr/>
    </dgm:pt>
    <dgm:pt modelId="{6B0CD4B8-AE73-49A4-9CE2-791A71028B7C}" type="pres">
      <dgm:prSet presAssocID="{1F4B3004-9362-41FD-BB55-DA900D3F3CD5}" presName="gear3dstNode" presStyleLbl="node1" presStyleIdx="2" presStyleCnt="3"/>
      <dgm:spPr/>
    </dgm:pt>
    <dgm:pt modelId="{01537400-2C23-4C8B-865E-44633C1F812C}" type="pres">
      <dgm:prSet presAssocID="{C862827F-76F2-4F26-A1AE-565ABC6FB954}" presName="connector1" presStyleLbl="sibTrans2D1" presStyleIdx="0" presStyleCnt="3"/>
      <dgm:spPr/>
    </dgm:pt>
    <dgm:pt modelId="{E53306A1-7690-42F7-950E-E3A3985D648D}" type="pres">
      <dgm:prSet presAssocID="{6DC9A2DF-CE13-4262-A97C-083C2E55B436}" presName="connector2" presStyleLbl="sibTrans2D1" presStyleIdx="1" presStyleCnt="3"/>
      <dgm:spPr/>
    </dgm:pt>
    <dgm:pt modelId="{EEE122D6-F177-433A-B97A-B6DFB40CFE4F}" type="pres">
      <dgm:prSet presAssocID="{89234BA9-B84D-490A-9034-A112B8229ACB}" presName="connector3" presStyleLbl="sibTrans2D1" presStyleIdx="2" presStyleCnt="3"/>
      <dgm:spPr/>
    </dgm:pt>
  </dgm:ptLst>
  <dgm:cxnLst>
    <dgm:cxn modelId="{C2751601-E71F-4CC0-8605-96ED91D7D682}" type="presOf" srcId="{D1CC6BE5-A3EA-46B0-A09A-34B5CBC048B6}" destId="{4D193417-3D86-46FF-AE57-E96E997AA22F}" srcOrd="0" destOrd="0" presId="urn:microsoft.com/office/officeart/2005/8/layout/gear1"/>
    <dgm:cxn modelId="{0CF4200A-5A65-4333-BCE1-77B5877435DF}" type="presOf" srcId="{1F4B3004-9362-41FD-BB55-DA900D3F3CD5}" destId="{C72E1E33-338A-4648-884D-CFE626DEBDEB}" srcOrd="1" destOrd="0" presId="urn:microsoft.com/office/officeart/2005/8/layout/gear1"/>
    <dgm:cxn modelId="{4D795917-16A7-4C00-8F37-A4036CEA125F}" type="presOf" srcId="{C862827F-76F2-4F26-A1AE-565ABC6FB954}" destId="{01537400-2C23-4C8B-865E-44633C1F812C}" srcOrd="0" destOrd="0" presId="urn:microsoft.com/office/officeart/2005/8/layout/gear1"/>
    <dgm:cxn modelId="{FF14243F-236D-4AC3-AF52-B600324D7D05}" type="presOf" srcId="{6208800A-3516-4266-82E1-ECF79395B610}" destId="{58F897AA-179E-49E3-AFBA-58A8AC0E3AC3}" srcOrd="0" destOrd="0" presId="urn:microsoft.com/office/officeart/2005/8/layout/gear1"/>
    <dgm:cxn modelId="{8CD8625F-1651-4DE5-809E-245B8A8B16D7}" type="presOf" srcId="{D1CC6BE5-A3EA-46B0-A09A-34B5CBC048B6}" destId="{50546140-BA2D-4D58-83D9-8463952008AE}" srcOrd="1" destOrd="0" presId="urn:microsoft.com/office/officeart/2005/8/layout/gear1"/>
    <dgm:cxn modelId="{CA038F6D-B476-448E-A968-144BE18C7209}" type="presOf" srcId="{7C593CCE-38D6-40AA-A235-6F5B1A42D164}" destId="{46DAE4B7-C222-4F61-823D-94045C842689}" srcOrd="1" destOrd="0" presId="urn:microsoft.com/office/officeart/2005/8/layout/gear1"/>
    <dgm:cxn modelId="{1625A36D-26D2-4358-8BA9-3F5684FC57B4}" type="presOf" srcId="{89234BA9-B84D-490A-9034-A112B8229ACB}" destId="{EEE122D6-F177-433A-B97A-B6DFB40CFE4F}" srcOrd="0" destOrd="0" presId="urn:microsoft.com/office/officeart/2005/8/layout/gear1"/>
    <dgm:cxn modelId="{A44D4E70-457B-47B7-9163-7C16ACEA5EAB}" srcId="{6208800A-3516-4266-82E1-ECF79395B610}" destId="{1F4B3004-9362-41FD-BB55-DA900D3F3CD5}" srcOrd="2" destOrd="0" parTransId="{FF14FCC9-8A4B-4D99-B4A4-07B269224BC7}" sibTransId="{89234BA9-B84D-490A-9034-A112B8229ACB}"/>
    <dgm:cxn modelId="{C47F0381-4F06-4576-9219-F24B515E17FD}" type="presOf" srcId="{1F4B3004-9362-41FD-BB55-DA900D3F3CD5}" destId="{64CFD69C-6802-4390-BA4B-A2C1001846A2}" srcOrd="2" destOrd="0" presId="urn:microsoft.com/office/officeart/2005/8/layout/gear1"/>
    <dgm:cxn modelId="{1A7D4986-3227-4F95-AC7F-4E8E041E88F2}" type="presOf" srcId="{1F4B3004-9362-41FD-BB55-DA900D3F3CD5}" destId="{4BA40BD0-2DD4-44D6-9782-EFA510B2EB3B}" srcOrd="0" destOrd="0" presId="urn:microsoft.com/office/officeart/2005/8/layout/gear1"/>
    <dgm:cxn modelId="{6B0F2489-20AB-4A35-B871-4821BC511FC9}" type="presOf" srcId="{6DC9A2DF-CE13-4262-A97C-083C2E55B436}" destId="{E53306A1-7690-42F7-950E-E3A3985D648D}" srcOrd="0" destOrd="0" presId="urn:microsoft.com/office/officeart/2005/8/layout/gear1"/>
    <dgm:cxn modelId="{F7E0E88A-A420-4AA7-AE09-BE9DCC739BA5}" type="presOf" srcId="{D1CC6BE5-A3EA-46B0-A09A-34B5CBC048B6}" destId="{767FB361-1D53-488C-BBDB-7ED1837434E7}" srcOrd="2" destOrd="0" presId="urn:microsoft.com/office/officeart/2005/8/layout/gear1"/>
    <dgm:cxn modelId="{60553E93-4A89-4074-9D72-CF9D61379363}" type="presOf" srcId="{7C593CCE-38D6-40AA-A235-6F5B1A42D164}" destId="{C8690138-A5C9-452D-B668-82F6758A3748}" srcOrd="2" destOrd="0" presId="urn:microsoft.com/office/officeart/2005/8/layout/gear1"/>
    <dgm:cxn modelId="{CF24C4CC-BB58-47EC-ABC1-6E84E44F798B}" type="presOf" srcId="{1F4B3004-9362-41FD-BB55-DA900D3F3CD5}" destId="{6B0CD4B8-AE73-49A4-9CE2-791A71028B7C}" srcOrd="3" destOrd="0" presId="urn:microsoft.com/office/officeart/2005/8/layout/gear1"/>
    <dgm:cxn modelId="{B0A102D3-A1B0-46D2-A010-99267B455418}" srcId="{6208800A-3516-4266-82E1-ECF79395B610}" destId="{D1CC6BE5-A3EA-46B0-A09A-34B5CBC048B6}" srcOrd="0" destOrd="0" parTransId="{26662435-E590-4C3B-8BB2-9E05ACF4113C}" sibTransId="{C862827F-76F2-4F26-A1AE-565ABC6FB954}"/>
    <dgm:cxn modelId="{0226C7EC-67E5-4A30-AC3D-6E01D71222DC}" srcId="{6208800A-3516-4266-82E1-ECF79395B610}" destId="{7C593CCE-38D6-40AA-A235-6F5B1A42D164}" srcOrd="1" destOrd="0" parTransId="{BB0F23CE-2B36-4D08-B5C1-C69F6B9E867F}" sibTransId="{6DC9A2DF-CE13-4262-A97C-083C2E55B436}"/>
    <dgm:cxn modelId="{7BAE47FB-E9BD-4350-84A0-F98288E6472C}" type="presOf" srcId="{7C593CCE-38D6-40AA-A235-6F5B1A42D164}" destId="{92F1E2C5-820D-4015-BD82-B68C12A4E6F4}" srcOrd="0" destOrd="0" presId="urn:microsoft.com/office/officeart/2005/8/layout/gear1"/>
    <dgm:cxn modelId="{BCDFBBBD-8705-4FF1-B94D-5F12237EE8D5}" type="presParOf" srcId="{58F897AA-179E-49E3-AFBA-58A8AC0E3AC3}" destId="{4D193417-3D86-46FF-AE57-E96E997AA22F}" srcOrd="0" destOrd="0" presId="urn:microsoft.com/office/officeart/2005/8/layout/gear1"/>
    <dgm:cxn modelId="{10A53F53-EC9D-4093-9688-074CE3802C93}" type="presParOf" srcId="{58F897AA-179E-49E3-AFBA-58A8AC0E3AC3}" destId="{50546140-BA2D-4D58-83D9-8463952008AE}" srcOrd="1" destOrd="0" presId="urn:microsoft.com/office/officeart/2005/8/layout/gear1"/>
    <dgm:cxn modelId="{39E6A387-42B2-48C5-8481-2CD1619241E9}" type="presParOf" srcId="{58F897AA-179E-49E3-AFBA-58A8AC0E3AC3}" destId="{767FB361-1D53-488C-BBDB-7ED1837434E7}" srcOrd="2" destOrd="0" presId="urn:microsoft.com/office/officeart/2005/8/layout/gear1"/>
    <dgm:cxn modelId="{0DA5981B-9B6F-4C3B-8FD9-0C06101CF7F6}" type="presParOf" srcId="{58F897AA-179E-49E3-AFBA-58A8AC0E3AC3}" destId="{92F1E2C5-820D-4015-BD82-B68C12A4E6F4}" srcOrd="3" destOrd="0" presId="urn:microsoft.com/office/officeart/2005/8/layout/gear1"/>
    <dgm:cxn modelId="{47E2E42E-B5A0-4EA0-B718-F3F8ADA1854A}" type="presParOf" srcId="{58F897AA-179E-49E3-AFBA-58A8AC0E3AC3}" destId="{46DAE4B7-C222-4F61-823D-94045C842689}" srcOrd="4" destOrd="0" presId="urn:microsoft.com/office/officeart/2005/8/layout/gear1"/>
    <dgm:cxn modelId="{5C9F87BD-B548-4514-9EB9-1F808ADBE3EB}" type="presParOf" srcId="{58F897AA-179E-49E3-AFBA-58A8AC0E3AC3}" destId="{C8690138-A5C9-452D-B668-82F6758A3748}" srcOrd="5" destOrd="0" presId="urn:microsoft.com/office/officeart/2005/8/layout/gear1"/>
    <dgm:cxn modelId="{34EF77EB-653D-4BE5-8A68-95A242875DB5}" type="presParOf" srcId="{58F897AA-179E-49E3-AFBA-58A8AC0E3AC3}" destId="{4BA40BD0-2DD4-44D6-9782-EFA510B2EB3B}" srcOrd="6" destOrd="0" presId="urn:microsoft.com/office/officeart/2005/8/layout/gear1"/>
    <dgm:cxn modelId="{1F986592-1F04-46E4-83FE-0CF8604DE775}" type="presParOf" srcId="{58F897AA-179E-49E3-AFBA-58A8AC0E3AC3}" destId="{C72E1E33-338A-4648-884D-CFE626DEBDEB}" srcOrd="7" destOrd="0" presId="urn:microsoft.com/office/officeart/2005/8/layout/gear1"/>
    <dgm:cxn modelId="{5639EAE5-C73D-4382-B990-CB3AA7405325}" type="presParOf" srcId="{58F897AA-179E-49E3-AFBA-58A8AC0E3AC3}" destId="{64CFD69C-6802-4390-BA4B-A2C1001846A2}" srcOrd="8" destOrd="0" presId="urn:microsoft.com/office/officeart/2005/8/layout/gear1"/>
    <dgm:cxn modelId="{61C8402C-73E2-4B3C-A744-572A99B2143E}" type="presParOf" srcId="{58F897AA-179E-49E3-AFBA-58A8AC0E3AC3}" destId="{6B0CD4B8-AE73-49A4-9CE2-791A71028B7C}" srcOrd="9" destOrd="0" presId="urn:microsoft.com/office/officeart/2005/8/layout/gear1"/>
    <dgm:cxn modelId="{49C3C262-E4BA-46A7-8CDB-1B852E8F56E4}" type="presParOf" srcId="{58F897AA-179E-49E3-AFBA-58A8AC0E3AC3}" destId="{01537400-2C23-4C8B-865E-44633C1F812C}" srcOrd="10" destOrd="0" presId="urn:microsoft.com/office/officeart/2005/8/layout/gear1"/>
    <dgm:cxn modelId="{6DB4EBB4-0CC9-4481-A7F8-1C35C80F4C7C}" type="presParOf" srcId="{58F897AA-179E-49E3-AFBA-58A8AC0E3AC3}" destId="{E53306A1-7690-42F7-950E-E3A3985D648D}" srcOrd="11" destOrd="0" presId="urn:microsoft.com/office/officeart/2005/8/layout/gear1"/>
    <dgm:cxn modelId="{930CA329-CD26-49F4-A126-65F35CD2C643}" type="presParOf" srcId="{58F897AA-179E-49E3-AFBA-58A8AC0E3AC3}" destId="{EEE122D6-F177-433A-B97A-B6DFB40CFE4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6208800A-3516-4266-82E1-ECF79395B610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1F4B3004-9362-41FD-BB55-DA900D3F3CD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F14FCC9-8A4B-4D99-B4A4-07B269224BC7}" type="parTrans" cxnId="{A44D4E70-457B-47B7-9163-7C16ACEA5EAB}">
      <dgm:prSet/>
      <dgm:spPr/>
      <dgm:t>
        <a:bodyPr/>
        <a:lstStyle/>
        <a:p>
          <a:endParaRPr lang="en-US"/>
        </a:p>
      </dgm:t>
    </dgm:pt>
    <dgm:pt modelId="{89234BA9-B84D-490A-9034-A112B8229ACB}" type="sibTrans" cxnId="{A44D4E70-457B-47B7-9163-7C16ACEA5EAB}">
      <dgm:prSet/>
      <dgm:spPr/>
      <dgm:t>
        <a:bodyPr/>
        <a:lstStyle/>
        <a:p>
          <a:endParaRPr lang="en-US"/>
        </a:p>
      </dgm:t>
    </dgm:pt>
    <dgm:pt modelId="{7C593CCE-38D6-40AA-A235-6F5B1A42D16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DC9A2DF-CE13-4262-A97C-083C2E55B436}" type="sibTrans" cxnId="{0226C7EC-67E5-4A30-AC3D-6E01D71222DC}">
      <dgm:prSet/>
      <dgm:spPr/>
      <dgm:t>
        <a:bodyPr/>
        <a:lstStyle/>
        <a:p>
          <a:endParaRPr lang="en-US"/>
        </a:p>
      </dgm:t>
    </dgm:pt>
    <dgm:pt modelId="{BB0F23CE-2B36-4D08-B5C1-C69F6B9E867F}" type="parTrans" cxnId="{0226C7EC-67E5-4A30-AC3D-6E01D71222DC}">
      <dgm:prSet/>
      <dgm:spPr/>
      <dgm:t>
        <a:bodyPr/>
        <a:lstStyle/>
        <a:p>
          <a:endParaRPr lang="en-US"/>
        </a:p>
      </dgm:t>
    </dgm:pt>
    <dgm:pt modelId="{D1CC6BE5-A3EA-46B0-A09A-34B5CBC048B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862827F-76F2-4F26-A1AE-565ABC6FB954}" type="sibTrans" cxnId="{B0A102D3-A1B0-46D2-A010-99267B455418}">
      <dgm:prSet/>
      <dgm:spPr/>
      <dgm:t>
        <a:bodyPr/>
        <a:lstStyle/>
        <a:p>
          <a:endParaRPr lang="en-US"/>
        </a:p>
      </dgm:t>
    </dgm:pt>
    <dgm:pt modelId="{26662435-E590-4C3B-8BB2-9E05ACF4113C}" type="parTrans" cxnId="{B0A102D3-A1B0-46D2-A010-99267B455418}">
      <dgm:prSet/>
      <dgm:spPr/>
      <dgm:t>
        <a:bodyPr/>
        <a:lstStyle/>
        <a:p>
          <a:endParaRPr lang="en-US"/>
        </a:p>
      </dgm:t>
    </dgm:pt>
    <dgm:pt modelId="{58F897AA-179E-49E3-AFBA-58A8AC0E3AC3}" type="pres">
      <dgm:prSet presAssocID="{6208800A-3516-4266-82E1-ECF79395B61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193417-3D86-46FF-AE57-E96E997AA22F}" type="pres">
      <dgm:prSet presAssocID="{D1CC6BE5-A3EA-46B0-A09A-34B5CBC048B6}" presName="gear1" presStyleLbl="node1" presStyleIdx="0" presStyleCnt="3">
        <dgm:presLayoutVars>
          <dgm:chMax val="1"/>
          <dgm:bulletEnabled val="1"/>
        </dgm:presLayoutVars>
      </dgm:prSet>
      <dgm:spPr/>
    </dgm:pt>
    <dgm:pt modelId="{50546140-BA2D-4D58-83D9-8463952008AE}" type="pres">
      <dgm:prSet presAssocID="{D1CC6BE5-A3EA-46B0-A09A-34B5CBC048B6}" presName="gear1srcNode" presStyleLbl="node1" presStyleIdx="0" presStyleCnt="3"/>
      <dgm:spPr/>
    </dgm:pt>
    <dgm:pt modelId="{767FB361-1D53-488C-BBDB-7ED1837434E7}" type="pres">
      <dgm:prSet presAssocID="{D1CC6BE5-A3EA-46B0-A09A-34B5CBC048B6}" presName="gear1dstNode" presStyleLbl="node1" presStyleIdx="0" presStyleCnt="3"/>
      <dgm:spPr/>
    </dgm:pt>
    <dgm:pt modelId="{92F1E2C5-820D-4015-BD82-B68C12A4E6F4}" type="pres">
      <dgm:prSet presAssocID="{7C593CCE-38D6-40AA-A235-6F5B1A42D164}" presName="gear2" presStyleLbl="node1" presStyleIdx="1" presStyleCnt="3">
        <dgm:presLayoutVars>
          <dgm:chMax val="1"/>
          <dgm:bulletEnabled val="1"/>
        </dgm:presLayoutVars>
      </dgm:prSet>
      <dgm:spPr/>
    </dgm:pt>
    <dgm:pt modelId="{46DAE4B7-C222-4F61-823D-94045C842689}" type="pres">
      <dgm:prSet presAssocID="{7C593CCE-38D6-40AA-A235-6F5B1A42D164}" presName="gear2srcNode" presStyleLbl="node1" presStyleIdx="1" presStyleCnt="3"/>
      <dgm:spPr/>
    </dgm:pt>
    <dgm:pt modelId="{C8690138-A5C9-452D-B668-82F6758A3748}" type="pres">
      <dgm:prSet presAssocID="{7C593CCE-38D6-40AA-A235-6F5B1A42D164}" presName="gear2dstNode" presStyleLbl="node1" presStyleIdx="1" presStyleCnt="3"/>
      <dgm:spPr/>
    </dgm:pt>
    <dgm:pt modelId="{4BA40BD0-2DD4-44D6-9782-EFA510B2EB3B}" type="pres">
      <dgm:prSet presAssocID="{1F4B3004-9362-41FD-BB55-DA900D3F3CD5}" presName="gear3" presStyleLbl="node1" presStyleIdx="2" presStyleCnt="3"/>
      <dgm:spPr/>
    </dgm:pt>
    <dgm:pt modelId="{C72E1E33-338A-4648-884D-CFE626DEBDEB}" type="pres">
      <dgm:prSet presAssocID="{1F4B3004-9362-41FD-BB55-DA900D3F3CD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4CFD69C-6802-4390-BA4B-A2C1001846A2}" type="pres">
      <dgm:prSet presAssocID="{1F4B3004-9362-41FD-BB55-DA900D3F3CD5}" presName="gear3srcNode" presStyleLbl="node1" presStyleIdx="2" presStyleCnt="3"/>
      <dgm:spPr/>
    </dgm:pt>
    <dgm:pt modelId="{6B0CD4B8-AE73-49A4-9CE2-791A71028B7C}" type="pres">
      <dgm:prSet presAssocID="{1F4B3004-9362-41FD-BB55-DA900D3F3CD5}" presName="gear3dstNode" presStyleLbl="node1" presStyleIdx="2" presStyleCnt="3"/>
      <dgm:spPr/>
    </dgm:pt>
    <dgm:pt modelId="{01537400-2C23-4C8B-865E-44633C1F812C}" type="pres">
      <dgm:prSet presAssocID="{C862827F-76F2-4F26-A1AE-565ABC6FB954}" presName="connector1" presStyleLbl="sibTrans2D1" presStyleIdx="0" presStyleCnt="3"/>
      <dgm:spPr/>
    </dgm:pt>
    <dgm:pt modelId="{E53306A1-7690-42F7-950E-E3A3985D648D}" type="pres">
      <dgm:prSet presAssocID="{6DC9A2DF-CE13-4262-A97C-083C2E55B436}" presName="connector2" presStyleLbl="sibTrans2D1" presStyleIdx="1" presStyleCnt="3"/>
      <dgm:spPr/>
    </dgm:pt>
    <dgm:pt modelId="{EEE122D6-F177-433A-B97A-B6DFB40CFE4F}" type="pres">
      <dgm:prSet presAssocID="{89234BA9-B84D-490A-9034-A112B8229ACB}" presName="connector3" presStyleLbl="sibTrans2D1" presStyleIdx="2" presStyleCnt="3"/>
      <dgm:spPr/>
    </dgm:pt>
  </dgm:ptLst>
  <dgm:cxnLst>
    <dgm:cxn modelId="{820DC531-8DD6-449E-BAEA-0DA1CA796BD4}" type="presOf" srcId="{D1CC6BE5-A3EA-46B0-A09A-34B5CBC048B6}" destId="{767FB361-1D53-488C-BBDB-7ED1837434E7}" srcOrd="2" destOrd="0" presId="urn:microsoft.com/office/officeart/2005/8/layout/gear1"/>
    <dgm:cxn modelId="{5E882A38-2E92-446A-AFC0-BA6078990AAD}" type="presOf" srcId="{7C593CCE-38D6-40AA-A235-6F5B1A42D164}" destId="{C8690138-A5C9-452D-B668-82F6758A3748}" srcOrd="2" destOrd="0" presId="urn:microsoft.com/office/officeart/2005/8/layout/gear1"/>
    <dgm:cxn modelId="{5CA22939-54BC-44DF-A908-EB6284CF50FB}" type="presOf" srcId="{C862827F-76F2-4F26-A1AE-565ABC6FB954}" destId="{01537400-2C23-4C8B-865E-44633C1F812C}" srcOrd="0" destOrd="0" presId="urn:microsoft.com/office/officeart/2005/8/layout/gear1"/>
    <dgm:cxn modelId="{DFD63A64-CA8C-419E-9F1C-FEDF9683D5DA}" type="presOf" srcId="{D1CC6BE5-A3EA-46B0-A09A-34B5CBC048B6}" destId="{50546140-BA2D-4D58-83D9-8463952008AE}" srcOrd="1" destOrd="0" presId="urn:microsoft.com/office/officeart/2005/8/layout/gear1"/>
    <dgm:cxn modelId="{9E469669-F408-4CD3-9734-B14AFCA56412}" type="presOf" srcId="{6208800A-3516-4266-82E1-ECF79395B610}" destId="{58F897AA-179E-49E3-AFBA-58A8AC0E3AC3}" srcOrd="0" destOrd="0" presId="urn:microsoft.com/office/officeart/2005/8/layout/gear1"/>
    <dgm:cxn modelId="{1D8C9D4D-ED72-4E7F-8631-12C952E32932}" type="presOf" srcId="{1F4B3004-9362-41FD-BB55-DA900D3F3CD5}" destId="{4BA40BD0-2DD4-44D6-9782-EFA510B2EB3B}" srcOrd="0" destOrd="0" presId="urn:microsoft.com/office/officeart/2005/8/layout/gear1"/>
    <dgm:cxn modelId="{A44D4E70-457B-47B7-9163-7C16ACEA5EAB}" srcId="{6208800A-3516-4266-82E1-ECF79395B610}" destId="{1F4B3004-9362-41FD-BB55-DA900D3F3CD5}" srcOrd="2" destOrd="0" parTransId="{FF14FCC9-8A4B-4D99-B4A4-07B269224BC7}" sibTransId="{89234BA9-B84D-490A-9034-A112B8229ACB}"/>
    <dgm:cxn modelId="{8DA57D73-97B1-4844-AC06-C929B478C63B}" type="presOf" srcId="{7C593CCE-38D6-40AA-A235-6F5B1A42D164}" destId="{46DAE4B7-C222-4F61-823D-94045C842689}" srcOrd="1" destOrd="0" presId="urn:microsoft.com/office/officeart/2005/8/layout/gear1"/>
    <dgm:cxn modelId="{412C8D8B-8C41-45E3-A838-D2D05C9141F4}" type="presOf" srcId="{D1CC6BE5-A3EA-46B0-A09A-34B5CBC048B6}" destId="{4D193417-3D86-46FF-AE57-E96E997AA22F}" srcOrd="0" destOrd="0" presId="urn:microsoft.com/office/officeart/2005/8/layout/gear1"/>
    <dgm:cxn modelId="{B1730790-CAA1-4BA0-96DF-1A05F3FF6933}" type="presOf" srcId="{6DC9A2DF-CE13-4262-A97C-083C2E55B436}" destId="{E53306A1-7690-42F7-950E-E3A3985D648D}" srcOrd="0" destOrd="0" presId="urn:microsoft.com/office/officeart/2005/8/layout/gear1"/>
    <dgm:cxn modelId="{6C98C8BB-73FA-4789-9C1B-A9807862CDED}" type="presOf" srcId="{1F4B3004-9362-41FD-BB55-DA900D3F3CD5}" destId="{6B0CD4B8-AE73-49A4-9CE2-791A71028B7C}" srcOrd="3" destOrd="0" presId="urn:microsoft.com/office/officeart/2005/8/layout/gear1"/>
    <dgm:cxn modelId="{A1551ECC-5B53-410A-B9A8-5608E02FB79B}" type="presOf" srcId="{89234BA9-B84D-490A-9034-A112B8229ACB}" destId="{EEE122D6-F177-433A-B97A-B6DFB40CFE4F}" srcOrd="0" destOrd="0" presId="urn:microsoft.com/office/officeart/2005/8/layout/gear1"/>
    <dgm:cxn modelId="{BDDB5DCD-BCA8-40FB-AC4D-71BC38C60E78}" type="presOf" srcId="{7C593CCE-38D6-40AA-A235-6F5B1A42D164}" destId="{92F1E2C5-820D-4015-BD82-B68C12A4E6F4}" srcOrd="0" destOrd="0" presId="urn:microsoft.com/office/officeart/2005/8/layout/gear1"/>
    <dgm:cxn modelId="{B0A102D3-A1B0-46D2-A010-99267B455418}" srcId="{6208800A-3516-4266-82E1-ECF79395B610}" destId="{D1CC6BE5-A3EA-46B0-A09A-34B5CBC048B6}" srcOrd="0" destOrd="0" parTransId="{26662435-E590-4C3B-8BB2-9E05ACF4113C}" sibTransId="{C862827F-76F2-4F26-A1AE-565ABC6FB954}"/>
    <dgm:cxn modelId="{0F3D9AD3-41E4-43B2-B5AB-9016F7404E4B}" type="presOf" srcId="{1F4B3004-9362-41FD-BB55-DA900D3F3CD5}" destId="{C72E1E33-338A-4648-884D-CFE626DEBDEB}" srcOrd="1" destOrd="0" presId="urn:microsoft.com/office/officeart/2005/8/layout/gear1"/>
    <dgm:cxn modelId="{F841ECE3-4093-49A6-BBB5-CFC4EDBE26F4}" type="presOf" srcId="{1F4B3004-9362-41FD-BB55-DA900D3F3CD5}" destId="{64CFD69C-6802-4390-BA4B-A2C1001846A2}" srcOrd="2" destOrd="0" presId="urn:microsoft.com/office/officeart/2005/8/layout/gear1"/>
    <dgm:cxn modelId="{0226C7EC-67E5-4A30-AC3D-6E01D71222DC}" srcId="{6208800A-3516-4266-82E1-ECF79395B610}" destId="{7C593CCE-38D6-40AA-A235-6F5B1A42D164}" srcOrd="1" destOrd="0" parTransId="{BB0F23CE-2B36-4D08-B5C1-C69F6B9E867F}" sibTransId="{6DC9A2DF-CE13-4262-A97C-083C2E55B436}"/>
    <dgm:cxn modelId="{B092FBEF-7DE1-4282-B3A7-113AF73AE2EA}" type="presParOf" srcId="{58F897AA-179E-49E3-AFBA-58A8AC0E3AC3}" destId="{4D193417-3D86-46FF-AE57-E96E997AA22F}" srcOrd="0" destOrd="0" presId="urn:microsoft.com/office/officeart/2005/8/layout/gear1"/>
    <dgm:cxn modelId="{3B42B22F-3893-4BA0-B57E-D946A29822D1}" type="presParOf" srcId="{58F897AA-179E-49E3-AFBA-58A8AC0E3AC3}" destId="{50546140-BA2D-4D58-83D9-8463952008AE}" srcOrd="1" destOrd="0" presId="urn:microsoft.com/office/officeart/2005/8/layout/gear1"/>
    <dgm:cxn modelId="{C1B4DB34-C4D2-44C6-98DB-120ADC2E7949}" type="presParOf" srcId="{58F897AA-179E-49E3-AFBA-58A8AC0E3AC3}" destId="{767FB361-1D53-488C-BBDB-7ED1837434E7}" srcOrd="2" destOrd="0" presId="urn:microsoft.com/office/officeart/2005/8/layout/gear1"/>
    <dgm:cxn modelId="{120DE842-52E7-49E7-82D7-6776B5D6D4C1}" type="presParOf" srcId="{58F897AA-179E-49E3-AFBA-58A8AC0E3AC3}" destId="{92F1E2C5-820D-4015-BD82-B68C12A4E6F4}" srcOrd="3" destOrd="0" presId="urn:microsoft.com/office/officeart/2005/8/layout/gear1"/>
    <dgm:cxn modelId="{599B443D-2B47-4E4E-968B-D9EE42A4A72B}" type="presParOf" srcId="{58F897AA-179E-49E3-AFBA-58A8AC0E3AC3}" destId="{46DAE4B7-C222-4F61-823D-94045C842689}" srcOrd="4" destOrd="0" presId="urn:microsoft.com/office/officeart/2005/8/layout/gear1"/>
    <dgm:cxn modelId="{E237049E-5005-4848-99FD-1BDF301C7206}" type="presParOf" srcId="{58F897AA-179E-49E3-AFBA-58A8AC0E3AC3}" destId="{C8690138-A5C9-452D-B668-82F6758A3748}" srcOrd="5" destOrd="0" presId="urn:microsoft.com/office/officeart/2005/8/layout/gear1"/>
    <dgm:cxn modelId="{C887908B-4CCA-4DDD-81B4-FC459F0E0CB6}" type="presParOf" srcId="{58F897AA-179E-49E3-AFBA-58A8AC0E3AC3}" destId="{4BA40BD0-2DD4-44D6-9782-EFA510B2EB3B}" srcOrd="6" destOrd="0" presId="urn:microsoft.com/office/officeart/2005/8/layout/gear1"/>
    <dgm:cxn modelId="{05702050-B248-492F-98D5-ABBD3FEC7387}" type="presParOf" srcId="{58F897AA-179E-49E3-AFBA-58A8AC0E3AC3}" destId="{C72E1E33-338A-4648-884D-CFE626DEBDEB}" srcOrd="7" destOrd="0" presId="urn:microsoft.com/office/officeart/2005/8/layout/gear1"/>
    <dgm:cxn modelId="{45B39AD8-15A1-4636-8102-D7245FBA7867}" type="presParOf" srcId="{58F897AA-179E-49E3-AFBA-58A8AC0E3AC3}" destId="{64CFD69C-6802-4390-BA4B-A2C1001846A2}" srcOrd="8" destOrd="0" presId="urn:microsoft.com/office/officeart/2005/8/layout/gear1"/>
    <dgm:cxn modelId="{1AE11A5B-00F8-4AEA-BECB-2307195B1EC0}" type="presParOf" srcId="{58F897AA-179E-49E3-AFBA-58A8AC0E3AC3}" destId="{6B0CD4B8-AE73-49A4-9CE2-791A71028B7C}" srcOrd="9" destOrd="0" presId="urn:microsoft.com/office/officeart/2005/8/layout/gear1"/>
    <dgm:cxn modelId="{99793E74-AF84-41A8-A9EC-A014E079FFCB}" type="presParOf" srcId="{58F897AA-179E-49E3-AFBA-58A8AC0E3AC3}" destId="{01537400-2C23-4C8B-865E-44633C1F812C}" srcOrd="10" destOrd="0" presId="urn:microsoft.com/office/officeart/2005/8/layout/gear1"/>
    <dgm:cxn modelId="{3534D4D1-8906-493D-91B0-E34AEE67A68B}" type="presParOf" srcId="{58F897AA-179E-49E3-AFBA-58A8AC0E3AC3}" destId="{E53306A1-7690-42F7-950E-E3A3985D648D}" srcOrd="11" destOrd="0" presId="urn:microsoft.com/office/officeart/2005/8/layout/gear1"/>
    <dgm:cxn modelId="{359EA187-D641-4A97-94B8-5DA5E8866C14}" type="presParOf" srcId="{58F897AA-179E-49E3-AFBA-58A8AC0E3AC3}" destId="{EEE122D6-F177-433A-B97A-B6DFB40CFE4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52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6208800A-3516-4266-82E1-ECF79395B610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1F4B3004-9362-41FD-BB55-DA900D3F3CD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F14FCC9-8A4B-4D99-B4A4-07B269224BC7}" type="parTrans" cxnId="{A44D4E70-457B-47B7-9163-7C16ACEA5EAB}">
      <dgm:prSet/>
      <dgm:spPr/>
      <dgm:t>
        <a:bodyPr/>
        <a:lstStyle/>
        <a:p>
          <a:endParaRPr lang="en-US"/>
        </a:p>
      </dgm:t>
    </dgm:pt>
    <dgm:pt modelId="{89234BA9-B84D-490A-9034-A112B8229ACB}" type="sibTrans" cxnId="{A44D4E70-457B-47B7-9163-7C16ACEA5EAB}">
      <dgm:prSet/>
      <dgm:spPr/>
      <dgm:t>
        <a:bodyPr/>
        <a:lstStyle/>
        <a:p>
          <a:endParaRPr lang="en-US"/>
        </a:p>
      </dgm:t>
    </dgm:pt>
    <dgm:pt modelId="{7C593CCE-38D6-40AA-A235-6F5B1A42D16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DC9A2DF-CE13-4262-A97C-083C2E55B436}" type="sibTrans" cxnId="{0226C7EC-67E5-4A30-AC3D-6E01D71222DC}">
      <dgm:prSet/>
      <dgm:spPr/>
      <dgm:t>
        <a:bodyPr/>
        <a:lstStyle/>
        <a:p>
          <a:endParaRPr lang="en-US"/>
        </a:p>
      </dgm:t>
    </dgm:pt>
    <dgm:pt modelId="{BB0F23CE-2B36-4D08-B5C1-C69F6B9E867F}" type="parTrans" cxnId="{0226C7EC-67E5-4A30-AC3D-6E01D71222DC}">
      <dgm:prSet/>
      <dgm:spPr/>
      <dgm:t>
        <a:bodyPr/>
        <a:lstStyle/>
        <a:p>
          <a:endParaRPr lang="en-US"/>
        </a:p>
      </dgm:t>
    </dgm:pt>
    <dgm:pt modelId="{D1CC6BE5-A3EA-46B0-A09A-34B5CBC048B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862827F-76F2-4F26-A1AE-565ABC6FB954}" type="sibTrans" cxnId="{B0A102D3-A1B0-46D2-A010-99267B455418}">
      <dgm:prSet/>
      <dgm:spPr/>
      <dgm:t>
        <a:bodyPr/>
        <a:lstStyle/>
        <a:p>
          <a:endParaRPr lang="en-US"/>
        </a:p>
      </dgm:t>
    </dgm:pt>
    <dgm:pt modelId="{26662435-E590-4C3B-8BB2-9E05ACF4113C}" type="parTrans" cxnId="{B0A102D3-A1B0-46D2-A010-99267B455418}">
      <dgm:prSet/>
      <dgm:spPr/>
      <dgm:t>
        <a:bodyPr/>
        <a:lstStyle/>
        <a:p>
          <a:endParaRPr lang="en-US"/>
        </a:p>
      </dgm:t>
    </dgm:pt>
    <dgm:pt modelId="{58F897AA-179E-49E3-AFBA-58A8AC0E3AC3}" type="pres">
      <dgm:prSet presAssocID="{6208800A-3516-4266-82E1-ECF79395B61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193417-3D86-46FF-AE57-E96E997AA22F}" type="pres">
      <dgm:prSet presAssocID="{D1CC6BE5-A3EA-46B0-A09A-34B5CBC048B6}" presName="gear1" presStyleLbl="node1" presStyleIdx="0" presStyleCnt="3">
        <dgm:presLayoutVars>
          <dgm:chMax val="1"/>
          <dgm:bulletEnabled val="1"/>
        </dgm:presLayoutVars>
      </dgm:prSet>
      <dgm:spPr/>
    </dgm:pt>
    <dgm:pt modelId="{50546140-BA2D-4D58-83D9-8463952008AE}" type="pres">
      <dgm:prSet presAssocID="{D1CC6BE5-A3EA-46B0-A09A-34B5CBC048B6}" presName="gear1srcNode" presStyleLbl="node1" presStyleIdx="0" presStyleCnt="3"/>
      <dgm:spPr/>
    </dgm:pt>
    <dgm:pt modelId="{767FB361-1D53-488C-BBDB-7ED1837434E7}" type="pres">
      <dgm:prSet presAssocID="{D1CC6BE5-A3EA-46B0-A09A-34B5CBC048B6}" presName="gear1dstNode" presStyleLbl="node1" presStyleIdx="0" presStyleCnt="3"/>
      <dgm:spPr/>
    </dgm:pt>
    <dgm:pt modelId="{92F1E2C5-820D-4015-BD82-B68C12A4E6F4}" type="pres">
      <dgm:prSet presAssocID="{7C593CCE-38D6-40AA-A235-6F5B1A42D164}" presName="gear2" presStyleLbl="node1" presStyleIdx="1" presStyleCnt="3">
        <dgm:presLayoutVars>
          <dgm:chMax val="1"/>
          <dgm:bulletEnabled val="1"/>
        </dgm:presLayoutVars>
      </dgm:prSet>
      <dgm:spPr/>
    </dgm:pt>
    <dgm:pt modelId="{46DAE4B7-C222-4F61-823D-94045C842689}" type="pres">
      <dgm:prSet presAssocID="{7C593CCE-38D6-40AA-A235-6F5B1A42D164}" presName="gear2srcNode" presStyleLbl="node1" presStyleIdx="1" presStyleCnt="3"/>
      <dgm:spPr/>
    </dgm:pt>
    <dgm:pt modelId="{C8690138-A5C9-452D-B668-82F6758A3748}" type="pres">
      <dgm:prSet presAssocID="{7C593CCE-38D6-40AA-A235-6F5B1A42D164}" presName="gear2dstNode" presStyleLbl="node1" presStyleIdx="1" presStyleCnt="3"/>
      <dgm:spPr/>
    </dgm:pt>
    <dgm:pt modelId="{4BA40BD0-2DD4-44D6-9782-EFA510B2EB3B}" type="pres">
      <dgm:prSet presAssocID="{1F4B3004-9362-41FD-BB55-DA900D3F3CD5}" presName="gear3" presStyleLbl="node1" presStyleIdx="2" presStyleCnt="3"/>
      <dgm:spPr/>
    </dgm:pt>
    <dgm:pt modelId="{C72E1E33-338A-4648-884D-CFE626DEBDEB}" type="pres">
      <dgm:prSet presAssocID="{1F4B3004-9362-41FD-BB55-DA900D3F3CD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4CFD69C-6802-4390-BA4B-A2C1001846A2}" type="pres">
      <dgm:prSet presAssocID="{1F4B3004-9362-41FD-BB55-DA900D3F3CD5}" presName="gear3srcNode" presStyleLbl="node1" presStyleIdx="2" presStyleCnt="3"/>
      <dgm:spPr/>
    </dgm:pt>
    <dgm:pt modelId="{6B0CD4B8-AE73-49A4-9CE2-791A71028B7C}" type="pres">
      <dgm:prSet presAssocID="{1F4B3004-9362-41FD-BB55-DA900D3F3CD5}" presName="gear3dstNode" presStyleLbl="node1" presStyleIdx="2" presStyleCnt="3"/>
      <dgm:spPr/>
    </dgm:pt>
    <dgm:pt modelId="{01537400-2C23-4C8B-865E-44633C1F812C}" type="pres">
      <dgm:prSet presAssocID="{C862827F-76F2-4F26-A1AE-565ABC6FB954}" presName="connector1" presStyleLbl="sibTrans2D1" presStyleIdx="0" presStyleCnt="3"/>
      <dgm:spPr/>
    </dgm:pt>
    <dgm:pt modelId="{E53306A1-7690-42F7-950E-E3A3985D648D}" type="pres">
      <dgm:prSet presAssocID="{6DC9A2DF-CE13-4262-A97C-083C2E55B436}" presName="connector2" presStyleLbl="sibTrans2D1" presStyleIdx="1" presStyleCnt="3"/>
      <dgm:spPr/>
    </dgm:pt>
    <dgm:pt modelId="{EEE122D6-F177-433A-B97A-B6DFB40CFE4F}" type="pres">
      <dgm:prSet presAssocID="{89234BA9-B84D-490A-9034-A112B8229ACB}" presName="connector3" presStyleLbl="sibTrans2D1" presStyleIdx="2" presStyleCnt="3"/>
      <dgm:spPr/>
    </dgm:pt>
  </dgm:ptLst>
  <dgm:cxnLst>
    <dgm:cxn modelId="{3300150A-B490-4D90-A0D9-E72FD8892703}" type="presOf" srcId="{D1CC6BE5-A3EA-46B0-A09A-34B5CBC048B6}" destId="{50546140-BA2D-4D58-83D9-8463952008AE}" srcOrd="1" destOrd="0" presId="urn:microsoft.com/office/officeart/2005/8/layout/gear1"/>
    <dgm:cxn modelId="{A4485111-D8D9-4934-BC03-4962DD0B44D3}" type="presOf" srcId="{7C593CCE-38D6-40AA-A235-6F5B1A42D164}" destId="{C8690138-A5C9-452D-B668-82F6758A3748}" srcOrd="2" destOrd="0" presId="urn:microsoft.com/office/officeart/2005/8/layout/gear1"/>
    <dgm:cxn modelId="{2951C93E-7B74-4510-B14B-DB1EA7F80024}" type="presOf" srcId="{1F4B3004-9362-41FD-BB55-DA900D3F3CD5}" destId="{4BA40BD0-2DD4-44D6-9782-EFA510B2EB3B}" srcOrd="0" destOrd="0" presId="urn:microsoft.com/office/officeart/2005/8/layout/gear1"/>
    <dgm:cxn modelId="{A44D4E70-457B-47B7-9163-7C16ACEA5EAB}" srcId="{6208800A-3516-4266-82E1-ECF79395B610}" destId="{1F4B3004-9362-41FD-BB55-DA900D3F3CD5}" srcOrd="2" destOrd="0" parTransId="{FF14FCC9-8A4B-4D99-B4A4-07B269224BC7}" sibTransId="{89234BA9-B84D-490A-9034-A112B8229ACB}"/>
    <dgm:cxn modelId="{69C82072-7005-4B84-9DF7-0D8266D05975}" type="presOf" srcId="{89234BA9-B84D-490A-9034-A112B8229ACB}" destId="{EEE122D6-F177-433A-B97A-B6DFB40CFE4F}" srcOrd="0" destOrd="0" presId="urn:microsoft.com/office/officeart/2005/8/layout/gear1"/>
    <dgm:cxn modelId="{1382B673-C3B0-4375-8E21-F34965841AA1}" type="presOf" srcId="{D1CC6BE5-A3EA-46B0-A09A-34B5CBC048B6}" destId="{767FB361-1D53-488C-BBDB-7ED1837434E7}" srcOrd="2" destOrd="0" presId="urn:microsoft.com/office/officeart/2005/8/layout/gear1"/>
    <dgm:cxn modelId="{F98CC675-30BD-4A7E-BA1D-6B4DC8F162B2}" type="presOf" srcId="{7C593CCE-38D6-40AA-A235-6F5B1A42D164}" destId="{46DAE4B7-C222-4F61-823D-94045C842689}" srcOrd="1" destOrd="0" presId="urn:microsoft.com/office/officeart/2005/8/layout/gear1"/>
    <dgm:cxn modelId="{35CE9B81-DE3E-4209-BDC4-9FC586DB80EB}" type="presOf" srcId="{6DC9A2DF-CE13-4262-A97C-083C2E55B436}" destId="{E53306A1-7690-42F7-950E-E3A3985D648D}" srcOrd="0" destOrd="0" presId="urn:microsoft.com/office/officeart/2005/8/layout/gear1"/>
    <dgm:cxn modelId="{B16BD794-CE85-43D4-B4CF-109BB16E2076}" type="presOf" srcId="{1F4B3004-9362-41FD-BB55-DA900D3F3CD5}" destId="{C72E1E33-338A-4648-884D-CFE626DEBDEB}" srcOrd="1" destOrd="0" presId="urn:microsoft.com/office/officeart/2005/8/layout/gear1"/>
    <dgm:cxn modelId="{FA5AF3AA-FC0F-4FCA-87C6-DEA3922C06D5}" type="presOf" srcId="{1F4B3004-9362-41FD-BB55-DA900D3F3CD5}" destId="{6B0CD4B8-AE73-49A4-9CE2-791A71028B7C}" srcOrd="3" destOrd="0" presId="urn:microsoft.com/office/officeart/2005/8/layout/gear1"/>
    <dgm:cxn modelId="{AF6DF2BF-64BC-43A3-8D48-E73F845CB174}" type="presOf" srcId="{C862827F-76F2-4F26-A1AE-565ABC6FB954}" destId="{01537400-2C23-4C8B-865E-44633C1F812C}" srcOrd="0" destOrd="0" presId="urn:microsoft.com/office/officeart/2005/8/layout/gear1"/>
    <dgm:cxn modelId="{524DF5C4-820E-4B03-A7A6-6D97B7ED0180}" type="presOf" srcId="{6208800A-3516-4266-82E1-ECF79395B610}" destId="{58F897AA-179E-49E3-AFBA-58A8AC0E3AC3}" srcOrd="0" destOrd="0" presId="urn:microsoft.com/office/officeart/2005/8/layout/gear1"/>
    <dgm:cxn modelId="{3848AED1-C717-4D8C-A3AD-D39F74443E55}" type="presOf" srcId="{D1CC6BE5-A3EA-46B0-A09A-34B5CBC048B6}" destId="{4D193417-3D86-46FF-AE57-E96E997AA22F}" srcOrd="0" destOrd="0" presId="urn:microsoft.com/office/officeart/2005/8/layout/gear1"/>
    <dgm:cxn modelId="{B0A102D3-A1B0-46D2-A010-99267B455418}" srcId="{6208800A-3516-4266-82E1-ECF79395B610}" destId="{D1CC6BE5-A3EA-46B0-A09A-34B5CBC048B6}" srcOrd="0" destOrd="0" parTransId="{26662435-E590-4C3B-8BB2-9E05ACF4113C}" sibTransId="{C862827F-76F2-4F26-A1AE-565ABC6FB954}"/>
    <dgm:cxn modelId="{0226C7EC-67E5-4A30-AC3D-6E01D71222DC}" srcId="{6208800A-3516-4266-82E1-ECF79395B610}" destId="{7C593CCE-38D6-40AA-A235-6F5B1A42D164}" srcOrd="1" destOrd="0" parTransId="{BB0F23CE-2B36-4D08-B5C1-C69F6B9E867F}" sibTransId="{6DC9A2DF-CE13-4262-A97C-083C2E55B436}"/>
    <dgm:cxn modelId="{F561ADFA-90B8-4CED-9991-5E2219726BCC}" type="presOf" srcId="{1F4B3004-9362-41FD-BB55-DA900D3F3CD5}" destId="{64CFD69C-6802-4390-BA4B-A2C1001846A2}" srcOrd="2" destOrd="0" presId="urn:microsoft.com/office/officeart/2005/8/layout/gear1"/>
    <dgm:cxn modelId="{E668E8FA-36BE-4C35-8F0D-4E11CF0364DC}" type="presOf" srcId="{7C593CCE-38D6-40AA-A235-6F5B1A42D164}" destId="{92F1E2C5-820D-4015-BD82-B68C12A4E6F4}" srcOrd="0" destOrd="0" presId="urn:microsoft.com/office/officeart/2005/8/layout/gear1"/>
    <dgm:cxn modelId="{86F7235D-2D8E-4736-99AA-C4CA787B21B5}" type="presParOf" srcId="{58F897AA-179E-49E3-AFBA-58A8AC0E3AC3}" destId="{4D193417-3D86-46FF-AE57-E96E997AA22F}" srcOrd="0" destOrd="0" presId="urn:microsoft.com/office/officeart/2005/8/layout/gear1"/>
    <dgm:cxn modelId="{F67AA336-DE2C-473C-8A4D-7F522726D485}" type="presParOf" srcId="{58F897AA-179E-49E3-AFBA-58A8AC0E3AC3}" destId="{50546140-BA2D-4D58-83D9-8463952008AE}" srcOrd="1" destOrd="0" presId="urn:microsoft.com/office/officeart/2005/8/layout/gear1"/>
    <dgm:cxn modelId="{AA078206-F1B0-4FAE-AFAC-1C94D3D705FA}" type="presParOf" srcId="{58F897AA-179E-49E3-AFBA-58A8AC0E3AC3}" destId="{767FB361-1D53-488C-BBDB-7ED1837434E7}" srcOrd="2" destOrd="0" presId="urn:microsoft.com/office/officeart/2005/8/layout/gear1"/>
    <dgm:cxn modelId="{EF53297C-3937-4748-857F-E35B1B7E06EB}" type="presParOf" srcId="{58F897AA-179E-49E3-AFBA-58A8AC0E3AC3}" destId="{92F1E2C5-820D-4015-BD82-B68C12A4E6F4}" srcOrd="3" destOrd="0" presId="urn:microsoft.com/office/officeart/2005/8/layout/gear1"/>
    <dgm:cxn modelId="{A203BF3B-A846-45CB-94C9-081B4CED6D57}" type="presParOf" srcId="{58F897AA-179E-49E3-AFBA-58A8AC0E3AC3}" destId="{46DAE4B7-C222-4F61-823D-94045C842689}" srcOrd="4" destOrd="0" presId="urn:microsoft.com/office/officeart/2005/8/layout/gear1"/>
    <dgm:cxn modelId="{007470F9-DA38-4CA6-9834-A19F1ED9F231}" type="presParOf" srcId="{58F897AA-179E-49E3-AFBA-58A8AC0E3AC3}" destId="{C8690138-A5C9-452D-B668-82F6758A3748}" srcOrd="5" destOrd="0" presId="urn:microsoft.com/office/officeart/2005/8/layout/gear1"/>
    <dgm:cxn modelId="{09398554-D7A0-4DB6-B4A5-E90AC1EC1AB0}" type="presParOf" srcId="{58F897AA-179E-49E3-AFBA-58A8AC0E3AC3}" destId="{4BA40BD0-2DD4-44D6-9782-EFA510B2EB3B}" srcOrd="6" destOrd="0" presId="urn:microsoft.com/office/officeart/2005/8/layout/gear1"/>
    <dgm:cxn modelId="{B9D4C283-97AF-4EDF-80F8-BD316C62C39F}" type="presParOf" srcId="{58F897AA-179E-49E3-AFBA-58A8AC0E3AC3}" destId="{C72E1E33-338A-4648-884D-CFE626DEBDEB}" srcOrd="7" destOrd="0" presId="urn:microsoft.com/office/officeart/2005/8/layout/gear1"/>
    <dgm:cxn modelId="{0C6C6742-9A5F-4929-81AE-DD866540EEFE}" type="presParOf" srcId="{58F897AA-179E-49E3-AFBA-58A8AC0E3AC3}" destId="{64CFD69C-6802-4390-BA4B-A2C1001846A2}" srcOrd="8" destOrd="0" presId="urn:microsoft.com/office/officeart/2005/8/layout/gear1"/>
    <dgm:cxn modelId="{C3504AD3-D21C-4F7A-A005-1958E6DCD1CC}" type="presParOf" srcId="{58F897AA-179E-49E3-AFBA-58A8AC0E3AC3}" destId="{6B0CD4B8-AE73-49A4-9CE2-791A71028B7C}" srcOrd="9" destOrd="0" presId="urn:microsoft.com/office/officeart/2005/8/layout/gear1"/>
    <dgm:cxn modelId="{912B385D-1FA6-48B4-A8E2-462A3BAC7ECA}" type="presParOf" srcId="{58F897AA-179E-49E3-AFBA-58A8AC0E3AC3}" destId="{01537400-2C23-4C8B-865E-44633C1F812C}" srcOrd="10" destOrd="0" presId="urn:microsoft.com/office/officeart/2005/8/layout/gear1"/>
    <dgm:cxn modelId="{FE0DE549-1F56-4E53-81CA-C92F77AB9193}" type="presParOf" srcId="{58F897AA-179E-49E3-AFBA-58A8AC0E3AC3}" destId="{E53306A1-7690-42F7-950E-E3A3985D648D}" srcOrd="11" destOrd="0" presId="urn:microsoft.com/office/officeart/2005/8/layout/gear1"/>
    <dgm:cxn modelId="{93059CAC-8D54-4B1F-B8E7-E766CCEA2BB3}" type="presParOf" srcId="{58F897AA-179E-49E3-AFBA-58A8AC0E3AC3}" destId="{EEE122D6-F177-433A-B97A-B6DFB40CFE4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5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6208800A-3516-4266-82E1-ECF79395B610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1F4B3004-9362-41FD-BB55-DA900D3F3CD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F14FCC9-8A4B-4D99-B4A4-07B269224BC7}" type="parTrans" cxnId="{A44D4E70-457B-47B7-9163-7C16ACEA5EAB}">
      <dgm:prSet/>
      <dgm:spPr/>
      <dgm:t>
        <a:bodyPr/>
        <a:lstStyle/>
        <a:p>
          <a:endParaRPr lang="en-US"/>
        </a:p>
      </dgm:t>
    </dgm:pt>
    <dgm:pt modelId="{89234BA9-B84D-490A-9034-A112B8229ACB}" type="sibTrans" cxnId="{A44D4E70-457B-47B7-9163-7C16ACEA5EAB}">
      <dgm:prSet/>
      <dgm:spPr/>
      <dgm:t>
        <a:bodyPr/>
        <a:lstStyle/>
        <a:p>
          <a:endParaRPr lang="en-US"/>
        </a:p>
      </dgm:t>
    </dgm:pt>
    <dgm:pt modelId="{7C593CCE-38D6-40AA-A235-6F5B1A42D16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DC9A2DF-CE13-4262-A97C-083C2E55B436}" type="sibTrans" cxnId="{0226C7EC-67E5-4A30-AC3D-6E01D71222DC}">
      <dgm:prSet/>
      <dgm:spPr/>
      <dgm:t>
        <a:bodyPr/>
        <a:lstStyle/>
        <a:p>
          <a:endParaRPr lang="en-US"/>
        </a:p>
      </dgm:t>
    </dgm:pt>
    <dgm:pt modelId="{BB0F23CE-2B36-4D08-B5C1-C69F6B9E867F}" type="parTrans" cxnId="{0226C7EC-67E5-4A30-AC3D-6E01D71222DC}">
      <dgm:prSet/>
      <dgm:spPr/>
      <dgm:t>
        <a:bodyPr/>
        <a:lstStyle/>
        <a:p>
          <a:endParaRPr lang="en-US"/>
        </a:p>
      </dgm:t>
    </dgm:pt>
    <dgm:pt modelId="{D1CC6BE5-A3EA-46B0-A09A-34B5CBC048B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862827F-76F2-4F26-A1AE-565ABC6FB954}" type="sibTrans" cxnId="{B0A102D3-A1B0-46D2-A010-99267B455418}">
      <dgm:prSet/>
      <dgm:spPr/>
      <dgm:t>
        <a:bodyPr/>
        <a:lstStyle/>
        <a:p>
          <a:endParaRPr lang="en-US"/>
        </a:p>
      </dgm:t>
    </dgm:pt>
    <dgm:pt modelId="{26662435-E590-4C3B-8BB2-9E05ACF4113C}" type="parTrans" cxnId="{B0A102D3-A1B0-46D2-A010-99267B455418}">
      <dgm:prSet/>
      <dgm:spPr/>
      <dgm:t>
        <a:bodyPr/>
        <a:lstStyle/>
        <a:p>
          <a:endParaRPr lang="en-US"/>
        </a:p>
      </dgm:t>
    </dgm:pt>
    <dgm:pt modelId="{58F897AA-179E-49E3-AFBA-58A8AC0E3AC3}" type="pres">
      <dgm:prSet presAssocID="{6208800A-3516-4266-82E1-ECF79395B61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193417-3D86-46FF-AE57-E96E997AA22F}" type="pres">
      <dgm:prSet presAssocID="{D1CC6BE5-A3EA-46B0-A09A-34B5CBC048B6}" presName="gear1" presStyleLbl="node1" presStyleIdx="0" presStyleCnt="3">
        <dgm:presLayoutVars>
          <dgm:chMax val="1"/>
          <dgm:bulletEnabled val="1"/>
        </dgm:presLayoutVars>
      </dgm:prSet>
      <dgm:spPr/>
    </dgm:pt>
    <dgm:pt modelId="{50546140-BA2D-4D58-83D9-8463952008AE}" type="pres">
      <dgm:prSet presAssocID="{D1CC6BE5-A3EA-46B0-A09A-34B5CBC048B6}" presName="gear1srcNode" presStyleLbl="node1" presStyleIdx="0" presStyleCnt="3"/>
      <dgm:spPr/>
    </dgm:pt>
    <dgm:pt modelId="{767FB361-1D53-488C-BBDB-7ED1837434E7}" type="pres">
      <dgm:prSet presAssocID="{D1CC6BE5-A3EA-46B0-A09A-34B5CBC048B6}" presName="gear1dstNode" presStyleLbl="node1" presStyleIdx="0" presStyleCnt="3"/>
      <dgm:spPr/>
    </dgm:pt>
    <dgm:pt modelId="{92F1E2C5-820D-4015-BD82-B68C12A4E6F4}" type="pres">
      <dgm:prSet presAssocID="{7C593CCE-38D6-40AA-A235-6F5B1A42D164}" presName="gear2" presStyleLbl="node1" presStyleIdx="1" presStyleCnt="3">
        <dgm:presLayoutVars>
          <dgm:chMax val="1"/>
          <dgm:bulletEnabled val="1"/>
        </dgm:presLayoutVars>
      </dgm:prSet>
      <dgm:spPr/>
    </dgm:pt>
    <dgm:pt modelId="{46DAE4B7-C222-4F61-823D-94045C842689}" type="pres">
      <dgm:prSet presAssocID="{7C593CCE-38D6-40AA-A235-6F5B1A42D164}" presName="gear2srcNode" presStyleLbl="node1" presStyleIdx="1" presStyleCnt="3"/>
      <dgm:spPr/>
    </dgm:pt>
    <dgm:pt modelId="{C8690138-A5C9-452D-B668-82F6758A3748}" type="pres">
      <dgm:prSet presAssocID="{7C593CCE-38D6-40AA-A235-6F5B1A42D164}" presName="gear2dstNode" presStyleLbl="node1" presStyleIdx="1" presStyleCnt="3"/>
      <dgm:spPr/>
    </dgm:pt>
    <dgm:pt modelId="{4BA40BD0-2DD4-44D6-9782-EFA510B2EB3B}" type="pres">
      <dgm:prSet presAssocID="{1F4B3004-9362-41FD-BB55-DA900D3F3CD5}" presName="gear3" presStyleLbl="node1" presStyleIdx="2" presStyleCnt="3"/>
      <dgm:spPr/>
    </dgm:pt>
    <dgm:pt modelId="{C72E1E33-338A-4648-884D-CFE626DEBDEB}" type="pres">
      <dgm:prSet presAssocID="{1F4B3004-9362-41FD-BB55-DA900D3F3CD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4CFD69C-6802-4390-BA4B-A2C1001846A2}" type="pres">
      <dgm:prSet presAssocID="{1F4B3004-9362-41FD-BB55-DA900D3F3CD5}" presName="gear3srcNode" presStyleLbl="node1" presStyleIdx="2" presStyleCnt="3"/>
      <dgm:spPr/>
    </dgm:pt>
    <dgm:pt modelId="{6B0CD4B8-AE73-49A4-9CE2-791A71028B7C}" type="pres">
      <dgm:prSet presAssocID="{1F4B3004-9362-41FD-BB55-DA900D3F3CD5}" presName="gear3dstNode" presStyleLbl="node1" presStyleIdx="2" presStyleCnt="3"/>
      <dgm:spPr/>
    </dgm:pt>
    <dgm:pt modelId="{01537400-2C23-4C8B-865E-44633C1F812C}" type="pres">
      <dgm:prSet presAssocID="{C862827F-76F2-4F26-A1AE-565ABC6FB954}" presName="connector1" presStyleLbl="sibTrans2D1" presStyleIdx="0" presStyleCnt="3"/>
      <dgm:spPr/>
    </dgm:pt>
    <dgm:pt modelId="{E53306A1-7690-42F7-950E-E3A3985D648D}" type="pres">
      <dgm:prSet presAssocID="{6DC9A2DF-CE13-4262-A97C-083C2E55B436}" presName="connector2" presStyleLbl="sibTrans2D1" presStyleIdx="1" presStyleCnt="3"/>
      <dgm:spPr/>
    </dgm:pt>
    <dgm:pt modelId="{EEE122D6-F177-433A-B97A-B6DFB40CFE4F}" type="pres">
      <dgm:prSet presAssocID="{89234BA9-B84D-490A-9034-A112B8229ACB}" presName="connector3" presStyleLbl="sibTrans2D1" presStyleIdx="2" presStyleCnt="3"/>
      <dgm:spPr/>
    </dgm:pt>
  </dgm:ptLst>
  <dgm:cxnLst>
    <dgm:cxn modelId="{6F750306-FA85-4DB3-A8B4-03A1FB5A1801}" type="presOf" srcId="{1F4B3004-9362-41FD-BB55-DA900D3F3CD5}" destId="{64CFD69C-6802-4390-BA4B-A2C1001846A2}" srcOrd="2" destOrd="0" presId="urn:microsoft.com/office/officeart/2005/8/layout/gear1"/>
    <dgm:cxn modelId="{9647F711-12FF-441D-8092-F05AB296B768}" type="presOf" srcId="{7C593CCE-38D6-40AA-A235-6F5B1A42D164}" destId="{92F1E2C5-820D-4015-BD82-B68C12A4E6F4}" srcOrd="0" destOrd="0" presId="urn:microsoft.com/office/officeart/2005/8/layout/gear1"/>
    <dgm:cxn modelId="{A7BA742C-F5AF-49DF-9BC8-7E6B770F5BA3}" type="presOf" srcId="{C862827F-76F2-4F26-A1AE-565ABC6FB954}" destId="{01537400-2C23-4C8B-865E-44633C1F812C}" srcOrd="0" destOrd="0" presId="urn:microsoft.com/office/officeart/2005/8/layout/gear1"/>
    <dgm:cxn modelId="{0214AD2F-6965-45DB-A2AA-1D85A3347190}" type="presOf" srcId="{1F4B3004-9362-41FD-BB55-DA900D3F3CD5}" destId="{4BA40BD0-2DD4-44D6-9782-EFA510B2EB3B}" srcOrd="0" destOrd="0" presId="urn:microsoft.com/office/officeart/2005/8/layout/gear1"/>
    <dgm:cxn modelId="{F95AD340-DEED-41A9-AB7C-39601153C00A}" type="presOf" srcId="{1F4B3004-9362-41FD-BB55-DA900D3F3CD5}" destId="{C72E1E33-338A-4648-884D-CFE626DEBDEB}" srcOrd="1" destOrd="0" presId="urn:microsoft.com/office/officeart/2005/8/layout/gear1"/>
    <dgm:cxn modelId="{DE174146-4CEC-408F-9BE2-2B8018FF5BAE}" type="presOf" srcId="{D1CC6BE5-A3EA-46B0-A09A-34B5CBC048B6}" destId="{767FB361-1D53-488C-BBDB-7ED1837434E7}" srcOrd="2" destOrd="0" presId="urn:microsoft.com/office/officeart/2005/8/layout/gear1"/>
    <dgm:cxn modelId="{0B90ED47-617F-43E2-9C8C-737A7C0DECE9}" type="presOf" srcId="{89234BA9-B84D-490A-9034-A112B8229ACB}" destId="{EEE122D6-F177-433A-B97A-B6DFB40CFE4F}" srcOrd="0" destOrd="0" presId="urn:microsoft.com/office/officeart/2005/8/layout/gear1"/>
    <dgm:cxn modelId="{FFB2FA69-F1B8-4125-A318-21931D022AD0}" type="presOf" srcId="{1F4B3004-9362-41FD-BB55-DA900D3F3CD5}" destId="{6B0CD4B8-AE73-49A4-9CE2-791A71028B7C}" srcOrd="3" destOrd="0" presId="urn:microsoft.com/office/officeart/2005/8/layout/gear1"/>
    <dgm:cxn modelId="{A44D4E70-457B-47B7-9163-7C16ACEA5EAB}" srcId="{6208800A-3516-4266-82E1-ECF79395B610}" destId="{1F4B3004-9362-41FD-BB55-DA900D3F3CD5}" srcOrd="2" destOrd="0" parTransId="{FF14FCC9-8A4B-4D99-B4A4-07B269224BC7}" sibTransId="{89234BA9-B84D-490A-9034-A112B8229ACB}"/>
    <dgm:cxn modelId="{11318A7F-7B3D-4457-AF97-204ED21CD4A6}" type="presOf" srcId="{6208800A-3516-4266-82E1-ECF79395B610}" destId="{58F897AA-179E-49E3-AFBA-58A8AC0E3AC3}" srcOrd="0" destOrd="0" presId="urn:microsoft.com/office/officeart/2005/8/layout/gear1"/>
    <dgm:cxn modelId="{6EE54999-5160-4FE8-9389-F8686E21D2E9}" type="presOf" srcId="{7C593CCE-38D6-40AA-A235-6F5B1A42D164}" destId="{46DAE4B7-C222-4F61-823D-94045C842689}" srcOrd="1" destOrd="0" presId="urn:microsoft.com/office/officeart/2005/8/layout/gear1"/>
    <dgm:cxn modelId="{5FC7D1A9-FC52-4CC4-9626-FDF6D45C5F90}" type="presOf" srcId="{D1CC6BE5-A3EA-46B0-A09A-34B5CBC048B6}" destId="{4D193417-3D86-46FF-AE57-E96E997AA22F}" srcOrd="0" destOrd="0" presId="urn:microsoft.com/office/officeart/2005/8/layout/gear1"/>
    <dgm:cxn modelId="{8BA89AAA-1CE3-4CBA-80B8-B21AEBC33AC0}" type="presOf" srcId="{7C593CCE-38D6-40AA-A235-6F5B1A42D164}" destId="{C8690138-A5C9-452D-B668-82F6758A3748}" srcOrd="2" destOrd="0" presId="urn:microsoft.com/office/officeart/2005/8/layout/gear1"/>
    <dgm:cxn modelId="{131DE9C3-4F94-494F-B4B3-AE1B03E8D58A}" type="presOf" srcId="{D1CC6BE5-A3EA-46B0-A09A-34B5CBC048B6}" destId="{50546140-BA2D-4D58-83D9-8463952008AE}" srcOrd="1" destOrd="0" presId="urn:microsoft.com/office/officeart/2005/8/layout/gear1"/>
    <dgm:cxn modelId="{B0A102D3-A1B0-46D2-A010-99267B455418}" srcId="{6208800A-3516-4266-82E1-ECF79395B610}" destId="{D1CC6BE5-A3EA-46B0-A09A-34B5CBC048B6}" srcOrd="0" destOrd="0" parTransId="{26662435-E590-4C3B-8BB2-9E05ACF4113C}" sibTransId="{C862827F-76F2-4F26-A1AE-565ABC6FB954}"/>
    <dgm:cxn modelId="{79C91BE7-DB43-43A9-9270-B4DCDD19BFFC}" type="presOf" srcId="{6DC9A2DF-CE13-4262-A97C-083C2E55B436}" destId="{E53306A1-7690-42F7-950E-E3A3985D648D}" srcOrd="0" destOrd="0" presId="urn:microsoft.com/office/officeart/2005/8/layout/gear1"/>
    <dgm:cxn modelId="{0226C7EC-67E5-4A30-AC3D-6E01D71222DC}" srcId="{6208800A-3516-4266-82E1-ECF79395B610}" destId="{7C593CCE-38D6-40AA-A235-6F5B1A42D164}" srcOrd="1" destOrd="0" parTransId="{BB0F23CE-2B36-4D08-B5C1-C69F6B9E867F}" sibTransId="{6DC9A2DF-CE13-4262-A97C-083C2E55B436}"/>
    <dgm:cxn modelId="{175FCDFC-019A-467D-AD82-5EA373B9E510}" type="presParOf" srcId="{58F897AA-179E-49E3-AFBA-58A8AC0E3AC3}" destId="{4D193417-3D86-46FF-AE57-E96E997AA22F}" srcOrd="0" destOrd="0" presId="urn:microsoft.com/office/officeart/2005/8/layout/gear1"/>
    <dgm:cxn modelId="{FAB74B0C-F666-4C28-9DEC-0491FB3C8C60}" type="presParOf" srcId="{58F897AA-179E-49E3-AFBA-58A8AC0E3AC3}" destId="{50546140-BA2D-4D58-83D9-8463952008AE}" srcOrd="1" destOrd="0" presId="urn:microsoft.com/office/officeart/2005/8/layout/gear1"/>
    <dgm:cxn modelId="{C41DE946-AE50-4481-81C3-2BF588D3F2B7}" type="presParOf" srcId="{58F897AA-179E-49E3-AFBA-58A8AC0E3AC3}" destId="{767FB361-1D53-488C-BBDB-7ED1837434E7}" srcOrd="2" destOrd="0" presId="urn:microsoft.com/office/officeart/2005/8/layout/gear1"/>
    <dgm:cxn modelId="{03F93C7D-E3EF-43D0-90AA-E30DA7E0FFD1}" type="presParOf" srcId="{58F897AA-179E-49E3-AFBA-58A8AC0E3AC3}" destId="{92F1E2C5-820D-4015-BD82-B68C12A4E6F4}" srcOrd="3" destOrd="0" presId="urn:microsoft.com/office/officeart/2005/8/layout/gear1"/>
    <dgm:cxn modelId="{2F0F82E1-EBD0-479C-9804-9C51C1A87EF1}" type="presParOf" srcId="{58F897AA-179E-49E3-AFBA-58A8AC0E3AC3}" destId="{46DAE4B7-C222-4F61-823D-94045C842689}" srcOrd="4" destOrd="0" presId="urn:microsoft.com/office/officeart/2005/8/layout/gear1"/>
    <dgm:cxn modelId="{C8BA9ACF-D8DD-4327-9AEC-3CDBF63A374E}" type="presParOf" srcId="{58F897AA-179E-49E3-AFBA-58A8AC0E3AC3}" destId="{C8690138-A5C9-452D-B668-82F6758A3748}" srcOrd="5" destOrd="0" presId="urn:microsoft.com/office/officeart/2005/8/layout/gear1"/>
    <dgm:cxn modelId="{309DA7BD-B1C2-43A9-A6CD-BDE958A259EA}" type="presParOf" srcId="{58F897AA-179E-49E3-AFBA-58A8AC0E3AC3}" destId="{4BA40BD0-2DD4-44D6-9782-EFA510B2EB3B}" srcOrd="6" destOrd="0" presId="urn:microsoft.com/office/officeart/2005/8/layout/gear1"/>
    <dgm:cxn modelId="{D8240039-1952-4AF7-AB3A-361479B15922}" type="presParOf" srcId="{58F897AA-179E-49E3-AFBA-58A8AC0E3AC3}" destId="{C72E1E33-338A-4648-884D-CFE626DEBDEB}" srcOrd="7" destOrd="0" presId="urn:microsoft.com/office/officeart/2005/8/layout/gear1"/>
    <dgm:cxn modelId="{1187D23F-97A1-44DF-95A4-998BF1131D18}" type="presParOf" srcId="{58F897AA-179E-49E3-AFBA-58A8AC0E3AC3}" destId="{64CFD69C-6802-4390-BA4B-A2C1001846A2}" srcOrd="8" destOrd="0" presId="urn:microsoft.com/office/officeart/2005/8/layout/gear1"/>
    <dgm:cxn modelId="{B8F9E85A-53F8-4060-9D82-80DB9546322F}" type="presParOf" srcId="{58F897AA-179E-49E3-AFBA-58A8AC0E3AC3}" destId="{6B0CD4B8-AE73-49A4-9CE2-791A71028B7C}" srcOrd="9" destOrd="0" presId="urn:microsoft.com/office/officeart/2005/8/layout/gear1"/>
    <dgm:cxn modelId="{8AF968C1-18DA-4EA5-8F79-AD418CD4441F}" type="presParOf" srcId="{58F897AA-179E-49E3-AFBA-58A8AC0E3AC3}" destId="{01537400-2C23-4C8B-865E-44633C1F812C}" srcOrd="10" destOrd="0" presId="urn:microsoft.com/office/officeart/2005/8/layout/gear1"/>
    <dgm:cxn modelId="{6B739C70-CB46-4F1D-97C5-EC021B350351}" type="presParOf" srcId="{58F897AA-179E-49E3-AFBA-58A8AC0E3AC3}" destId="{E53306A1-7690-42F7-950E-E3A3985D648D}" srcOrd="11" destOrd="0" presId="urn:microsoft.com/office/officeart/2005/8/layout/gear1"/>
    <dgm:cxn modelId="{28C3A266-64E9-4FAE-B941-99BD0DFBE067}" type="presParOf" srcId="{58F897AA-179E-49E3-AFBA-58A8AC0E3AC3}" destId="{EEE122D6-F177-433A-B97A-B6DFB40CFE4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6208800A-3516-4266-82E1-ECF79395B610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1F4B3004-9362-41FD-BB55-DA900D3F3CD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F14FCC9-8A4B-4D99-B4A4-07B269224BC7}" type="parTrans" cxnId="{A44D4E70-457B-47B7-9163-7C16ACEA5EAB}">
      <dgm:prSet/>
      <dgm:spPr/>
      <dgm:t>
        <a:bodyPr/>
        <a:lstStyle/>
        <a:p>
          <a:endParaRPr lang="en-US"/>
        </a:p>
      </dgm:t>
    </dgm:pt>
    <dgm:pt modelId="{89234BA9-B84D-490A-9034-A112B8229ACB}" type="sibTrans" cxnId="{A44D4E70-457B-47B7-9163-7C16ACEA5EAB}">
      <dgm:prSet/>
      <dgm:spPr/>
      <dgm:t>
        <a:bodyPr/>
        <a:lstStyle/>
        <a:p>
          <a:endParaRPr lang="en-US"/>
        </a:p>
      </dgm:t>
    </dgm:pt>
    <dgm:pt modelId="{7C593CCE-38D6-40AA-A235-6F5B1A42D16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DC9A2DF-CE13-4262-A97C-083C2E55B436}" type="sibTrans" cxnId="{0226C7EC-67E5-4A30-AC3D-6E01D71222DC}">
      <dgm:prSet/>
      <dgm:spPr/>
      <dgm:t>
        <a:bodyPr/>
        <a:lstStyle/>
        <a:p>
          <a:endParaRPr lang="en-US"/>
        </a:p>
      </dgm:t>
    </dgm:pt>
    <dgm:pt modelId="{BB0F23CE-2B36-4D08-B5C1-C69F6B9E867F}" type="parTrans" cxnId="{0226C7EC-67E5-4A30-AC3D-6E01D71222DC}">
      <dgm:prSet/>
      <dgm:spPr/>
      <dgm:t>
        <a:bodyPr/>
        <a:lstStyle/>
        <a:p>
          <a:endParaRPr lang="en-US"/>
        </a:p>
      </dgm:t>
    </dgm:pt>
    <dgm:pt modelId="{D1CC6BE5-A3EA-46B0-A09A-34B5CBC048B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862827F-76F2-4F26-A1AE-565ABC6FB954}" type="sibTrans" cxnId="{B0A102D3-A1B0-46D2-A010-99267B455418}">
      <dgm:prSet/>
      <dgm:spPr/>
      <dgm:t>
        <a:bodyPr/>
        <a:lstStyle/>
        <a:p>
          <a:endParaRPr lang="en-US"/>
        </a:p>
      </dgm:t>
    </dgm:pt>
    <dgm:pt modelId="{26662435-E590-4C3B-8BB2-9E05ACF4113C}" type="parTrans" cxnId="{B0A102D3-A1B0-46D2-A010-99267B455418}">
      <dgm:prSet/>
      <dgm:spPr/>
      <dgm:t>
        <a:bodyPr/>
        <a:lstStyle/>
        <a:p>
          <a:endParaRPr lang="en-US"/>
        </a:p>
      </dgm:t>
    </dgm:pt>
    <dgm:pt modelId="{58F897AA-179E-49E3-AFBA-58A8AC0E3AC3}" type="pres">
      <dgm:prSet presAssocID="{6208800A-3516-4266-82E1-ECF79395B61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193417-3D86-46FF-AE57-E96E997AA22F}" type="pres">
      <dgm:prSet presAssocID="{D1CC6BE5-A3EA-46B0-A09A-34B5CBC048B6}" presName="gear1" presStyleLbl="node1" presStyleIdx="0" presStyleCnt="3">
        <dgm:presLayoutVars>
          <dgm:chMax val="1"/>
          <dgm:bulletEnabled val="1"/>
        </dgm:presLayoutVars>
      </dgm:prSet>
      <dgm:spPr/>
    </dgm:pt>
    <dgm:pt modelId="{50546140-BA2D-4D58-83D9-8463952008AE}" type="pres">
      <dgm:prSet presAssocID="{D1CC6BE5-A3EA-46B0-A09A-34B5CBC048B6}" presName="gear1srcNode" presStyleLbl="node1" presStyleIdx="0" presStyleCnt="3"/>
      <dgm:spPr/>
    </dgm:pt>
    <dgm:pt modelId="{767FB361-1D53-488C-BBDB-7ED1837434E7}" type="pres">
      <dgm:prSet presAssocID="{D1CC6BE5-A3EA-46B0-A09A-34B5CBC048B6}" presName="gear1dstNode" presStyleLbl="node1" presStyleIdx="0" presStyleCnt="3"/>
      <dgm:spPr/>
    </dgm:pt>
    <dgm:pt modelId="{92F1E2C5-820D-4015-BD82-B68C12A4E6F4}" type="pres">
      <dgm:prSet presAssocID="{7C593CCE-38D6-40AA-A235-6F5B1A42D164}" presName="gear2" presStyleLbl="node1" presStyleIdx="1" presStyleCnt="3">
        <dgm:presLayoutVars>
          <dgm:chMax val="1"/>
          <dgm:bulletEnabled val="1"/>
        </dgm:presLayoutVars>
      </dgm:prSet>
      <dgm:spPr/>
    </dgm:pt>
    <dgm:pt modelId="{46DAE4B7-C222-4F61-823D-94045C842689}" type="pres">
      <dgm:prSet presAssocID="{7C593CCE-38D6-40AA-A235-6F5B1A42D164}" presName="gear2srcNode" presStyleLbl="node1" presStyleIdx="1" presStyleCnt="3"/>
      <dgm:spPr/>
    </dgm:pt>
    <dgm:pt modelId="{C8690138-A5C9-452D-B668-82F6758A3748}" type="pres">
      <dgm:prSet presAssocID="{7C593CCE-38D6-40AA-A235-6F5B1A42D164}" presName="gear2dstNode" presStyleLbl="node1" presStyleIdx="1" presStyleCnt="3"/>
      <dgm:spPr/>
    </dgm:pt>
    <dgm:pt modelId="{4BA40BD0-2DD4-44D6-9782-EFA510B2EB3B}" type="pres">
      <dgm:prSet presAssocID="{1F4B3004-9362-41FD-BB55-DA900D3F3CD5}" presName="gear3" presStyleLbl="node1" presStyleIdx="2" presStyleCnt="3"/>
      <dgm:spPr/>
    </dgm:pt>
    <dgm:pt modelId="{C72E1E33-338A-4648-884D-CFE626DEBDEB}" type="pres">
      <dgm:prSet presAssocID="{1F4B3004-9362-41FD-BB55-DA900D3F3CD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4CFD69C-6802-4390-BA4B-A2C1001846A2}" type="pres">
      <dgm:prSet presAssocID="{1F4B3004-9362-41FD-BB55-DA900D3F3CD5}" presName="gear3srcNode" presStyleLbl="node1" presStyleIdx="2" presStyleCnt="3"/>
      <dgm:spPr/>
    </dgm:pt>
    <dgm:pt modelId="{6B0CD4B8-AE73-49A4-9CE2-791A71028B7C}" type="pres">
      <dgm:prSet presAssocID="{1F4B3004-9362-41FD-BB55-DA900D3F3CD5}" presName="gear3dstNode" presStyleLbl="node1" presStyleIdx="2" presStyleCnt="3"/>
      <dgm:spPr/>
    </dgm:pt>
    <dgm:pt modelId="{01537400-2C23-4C8B-865E-44633C1F812C}" type="pres">
      <dgm:prSet presAssocID="{C862827F-76F2-4F26-A1AE-565ABC6FB954}" presName="connector1" presStyleLbl="sibTrans2D1" presStyleIdx="0" presStyleCnt="3"/>
      <dgm:spPr/>
    </dgm:pt>
    <dgm:pt modelId="{E53306A1-7690-42F7-950E-E3A3985D648D}" type="pres">
      <dgm:prSet presAssocID="{6DC9A2DF-CE13-4262-A97C-083C2E55B436}" presName="connector2" presStyleLbl="sibTrans2D1" presStyleIdx="1" presStyleCnt="3"/>
      <dgm:spPr/>
    </dgm:pt>
    <dgm:pt modelId="{EEE122D6-F177-433A-B97A-B6DFB40CFE4F}" type="pres">
      <dgm:prSet presAssocID="{89234BA9-B84D-490A-9034-A112B8229ACB}" presName="connector3" presStyleLbl="sibTrans2D1" presStyleIdx="2" presStyleCnt="3"/>
      <dgm:spPr/>
    </dgm:pt>
  </dgm:ptLst>
  <dgm:cxnLst>
    <dgm:cxn modelId="{7D97B706-A4BB-482F-A2D1-5B3A2AEF0111}" type="presOf" srcId="{6208800A-3516-4266-82E1-ECF79395B610}" destId="{58F897AA-179E-49E3-AFBA-58A8AC0E3AC3}" srcOrd="0" destOrd="0" presId="urn:microsoft.com/office/officeart/2005/8/layout/gear1"/>
    <dgm:cxn modelId="{287DB823-4599-488C-BA02-EFAAF9073D5C}" type="presOf" srcId="{7C593CCE-38D6-40AA-A235-6F5B1A42D164}" destId="{C8690138-A5C9-452D-B668-82F6758A3748}" srcOrd="2" destOrd="0" presId="urn:microsoft.com/office/officeart/2005/8/layout/gear1"/>
    <dgm:cxn modelId="{70E08333-D691-4120-9CCE-3864B668D607}" type="presOf" srcId="{1F4B3004-9362-41FD-BB55-DA900D3F3CD5}" destId="{4BA40BD0-2DD4-44D6-9782-EFA510B2EB3B}" srcOrd="0" destOrd="0" presId="urn:microsoft.com/office/officeart/2005/8/layout/gear1"/>
    <dgm:cxn modelId="{8C877B65-8094-466C-B50B-3A94BDB7F81F}" type="presOf" srcId="{C862827F-76F2-4F26-A1AE-565ABC6FB954}" destId="{01537400-2C23-4C8B-865E-44633C1F812C}" srcOrd="0" destOrd="0" presId="urn:microsoft.com/office/officeart/2005/8/layout/gear1"/>
    <dgm:cxn modelId="{9C729667-EB9C-4ABE-842D-FE43C14D80B8}" type="presOf" srcId="{6DC9A2DF-CE13-4262-A97C-083C2E55B436}" destId="{E53306A1-7690-42F7-950E-E3A3985D648D}" srcOrd="0" destOrd="0" presId="urn:microsoft.com/office/officeart/2005/8/layout/gear1"/>
    <dgm:cxn modelId="{A44D4E70-457B-47B7-9163-7C16ACEA5EAB}" srcId="{6208800A-3516-4266-82E1-ECF79395B610}" destId="{1F4B3004-9362-41FD-BB55-DA900D3F3CD5}" srcOrd="2" destOrd="0" parTransId="{FF14FCC9-8A4B-4D99-B4A4-07B269224BC7}" sibTransId="{89234BA9-B84D-490A-9034-A112B8229ACB}"/>
    <dgm:cxn modelId="{DF137554-8326-4089-9C02-73EE6EF72B55}" type="presOf" srcId="{D1CC6BE5-A3EA-46B0-A09A-34B5CBC048B6}" destId="{767FB361-1D53-488C-BBDB-7ED1837434E7}" srcOrd="2" destOrd="0" presId="urn:microsoft.com/office/officeart/2005/8/layout/gear1"/>
    <dgm:cxn modelId="{4B29737F-C5AC-445D-85FD-FE2EA711E3A8}" type="presOf" srcId="{89234BA9-B84D-490A-9034-A112B8229ACB}" destId="{EEE122D6-F177-433A-B97A-B6DFB40CFE4F}" srcOrd="0" destOrd="0" presId="urn:microsoft.com/office/officeart/2005/8/layout/gear1"/>
    <dgm:cxn modelId="{B73EAF8B-7493-411E-88BD-6D0BD2328243}" type="presOf" srcId="{1F4B3004-9362-41FD-BB55-DA900D3F3CD5}" destId="{C72E1E33-338A-4648-884D-CFE626DEBDEB}" srcOrd="1" destOrd="0" presId="urn:microsoft.com/office/officeart/2005/8/layout/gear1"/>
    <dgm:cxn modelId="{757CA9B9-6F93-4498-AF34-0B5FFF26DF80}" type="presOf" srcId="{1F4B3004-9362-41FD-BB55-DA900D3F3CD5}" destId="{6B0CD4B8-AE73-49A4-9CE2-791A71028B7C}" srcOrd="3" destOrd="0" presId="urn:microsoft.com/office/officeart/2005/8/layout/gear1"/>
    <dgm:cxn modelId="{012F04BB-0119-45D5-8EA3-7E0491A0377E}" type="presOf" srcId="{7C593CCE-38D6-40AA-A235-6F5B1A42D164}" destId="{92F1E2C5-820D-4015-BD82-B68C12A4E6F4}" srcOrd="0" destOrd="0" presId="urn:microsoft.com/office/officeart/2005/8/layout/gear1"/>
    <dgm:cxn modelId="{866B5AC7-A71E-45D3-992E-76FBFB601E03}" type="presOf" srcId="{D1CC6BE5-A3EA-46B0-A09A-34B5CBC048B6}" destId="{50546140-BA2D-4D58-83D9-8463952008AE}" srcOrd="1" destOrd="0" presId="urn:microsoft.com/office/officeart/2005/8/layout/gear1"/>
    <dgm:cxn modelId="{EC3ABFCC-8AAD-4A75-97E0-31292A64A325}" type="presOf" srcId="{1F4B3004-9362-41FD-BB55-DA900D3F3CD5}" destId="{64CFD69C-6802-4390-BA4B-A2C1001846A2}" srcOrd="2" destOrd="0" presId="urn:microsoft.com/office/officeart/2005/8/layout/gear1"/>
    <dgm:cxn modelId="{B0A102D3-A1B0-46D2-A010-99267B455418}" srcId="{6208800A-3516-4266-82E1-ECF79395B610}" destId="{D1CC6BE5-A3EA-46B0-A09A-34B5CBC048B6}" srcOrd="0" destOrd="0" parTransId="{26662435-E590-4C3B-8BB2-9E05ACF4113C}" sibTransId="{C862827F-76F2-4F26-A1AE-565ABC6FB954}"/>
    <dgm:cxn modelId="{149DD5D9-DAD7-4524-A7BD-A837819FE51F}" type="presOf" srcId="{D1CC6BE5-A3EA-46B0-A09A-34B5CBC048B6}" destId="{4D193417-3D86-46FF-AE57-E96E997AA22F}" srcOrd="0" destOrd="0" presId="urn:microsoft.com/office/officeart/2005/8/layout/gear1"/>
    <dgm:cxn modelId="{0226C7EC-67E5-4A30-AC3D-6E01D71222DC}" srcId="{6208800A-3516-4266-82E1-ECF79395B610}" destId="{7C593CCE-38D6-40AA-A235-6F5B1A42D164}" srcOrd="1" destOrd="0" parTransId="{BB0F23CE-2B36-4D08-B5C1-C69F6B9E867F}" sibTransId="{6DC9A2DF-CE13-4262-A97C-083C2E55B436}"/>
    <dgm:cxn modelId="{9B9423F3-AC77-41B5-A40B-E6A381F5D725}" type="presOf" srcId="{7C593CCE-38D6-40AA-A235-6F5B1A42D164}" destId="{46DAE4B7-C222-4F61-823D-94045C842689}" srcOrd="1" destOrd="0" presId="urn:microsoft.com/office/officeart/2005/8/layout/gear1"/>
    <dgm:cxn modelId="{30C3AB63-A24E-466C-9D05-738F975F2B49}" type="presParOf" srcId="{58F897AA-179E-49E3-AFBA-58A8AC0E3AC3}" destId="{4D193417-3D86-46FF-AE57-E96E997AA22F}" srcOrd="0" destOrd="0" presId="urn:microsoft.com/office/officeart/2005/8/layout/gear1"/>
    <dgm:cxn modelId="{D8BC1EE6-8085-4573-83D4-244D1FA18541}" type="presParOf" srcId="{58F897AA-179E-49E3-AFBA-58A8AC0E3AC3}" destId="{50546140-BA2D-4D58-83D9-8463952008AE}" srcOrd="1" destOrd="0" presId="urn:microsoft.com/office/officeart/2005/8/layout/gear1"/>
    <dgm:cxn modelId="{A319F8D4-CB65-437F-B2F4-03DBEF81B18B}" type="presParOf" srcId="{58F897AA-179E-49E3-AFBA-58A8AC0E3AC3}" destId="{767FB361-1D53-488C-BBDB-7ED1837434E7}" srcOrd="2" destOrd="0" presId="urn:microsoft.com/office/officeart/2005/8/layout/gear1"/>
    <dgm:cxn modelId="{C32E0BB7-A29C-4D9E-90A8-7D93157A25D8}" type="presParOf" srcId="{58F897AA-179E-49E3-AFBA-58A8AC0E3AC3}" destId="{92F1E2C5-820D-4015-BD82-B68C12A4E6F4}" srcOrd="3" destOrd="0" presId="urn:microsoft.com/office/officeart/2005/8/layout/gear1"/>
    <dgm:cxn modelId="{5C64753F-E91F-404F-B6D5-8409A78AAD0C}" type="presParOf" srcId="{58F897AA-179E-49E3-AFBA-58A8AC0E3AC3}" destId="{46DAE4B7-C222-4F61-823D-94045C842689}" srcOrd="4" destOrd="0" presId="urn:microsoft.com/office/officeart/2005/8/layout/gear1"/>
    <dgm:cxn modelId="{27691AB1-790B-475E-A05B-38CE462B7EEE}" type="presParOf" srcId="{58F897AA-179E-49E3-AFBA-58A8AC0E3AC3}" destId="{C8690138-A5C9-452D-B668-82F6758A3748}" srcOrd="5" destOrd="0" presId="urn:microsoft.com/office/officeart/2005/8/layout/gear1"/>
    <dgm:cxn modelId="{C2E38C77-D774-44BD-ADA0-0D03D49DFBD8}" type="presParOf" srcId="{58F897AA-179E-49E3-AFBA-58A8AC0E3AC3}" destId="{4BA40BD0-2DD4-44D6-9782-EFA510B2EB3B}" srcOrd="6" destOrd="0" presId="urn:microsoft.com/office/officeart/2005/8/layout/gear1"/>
    <dgm:cxn modelId="{28F07604-19E6-45B6-8126-764E8A27D912}" type="presParOf" srcId="{58F897AA-179E-49E3-AFBA-58A8AC0E3AC3}" destId="{C72E1E33-338A-4648-884D-CFE626DEBDEB}" srcOrd="7" destOrd="0" presId="urn:microsoft.com/office/officeart/2005/8/layout/gear1"/>
    <dgm:cxn modelId="{B0AAEA29-3320-4AD0-8C6C-2FB14154B865}" type="presParOf" srcId="{58F897AA-179E-49E3-AFBA-58A8AC0E3AC3}" destId="{64CFD69C-6802-4390-BA4B-A2C1001846A2}" srcOrd="8" destOrd="0" presId="urn:microsoft.com/office/officeart/2005/8/layout/gear1"/>
    <dgm:cxn modelId="{7B5991C0-99BE-4946-AC5C-7AB0BAB60228}" type="presParOf" srcId="{58F897AA-179E-49E3-AFBA-58A8AC0E3AC3}" destId="{6B0CD4B8-AE73-49A4-9CE2-791A71028B7C}" srcOrd="9" destOrd="0" presId="urn:microsoft.com/office/officeart/2005/8/layout/gear1"/>
    <dgm:cxn modelId="{A75018A4-7746-4DA2-A189-98ABA6A0527F}" type="presParOf" srcId="{58F897AA-179E-49E3-AFBA-58A8AC0E3AC3}" destId="{01537400-2C23-4C8B-865E-44633C1F812C}" srcOrd="10" destOrd="0" presId="urn:microsoft.com/office/officeart/2005/8/layout/gear1"/>
    <dgm:cxn modelId="{847A1005-A335-41AE-9AD6-F6D9FC20E5CC}" type="presParOf" srcId="{58F897AA-179E-49E3-AFBA-58A8AC0E3AC3}" destId="{E53306A1-7690-42F7-950E-E3A3985D648D}" srcOrd="11" destOrd="0" presId="urn:microsoft.com/office/officeart/2005/8/layout/gear1"/>
    <dgm:cxn modelId="{6B9B34ED-0C61-401D-B9B2-7B0D656016C1}" type="presParOf" srcId="{58F897AA-179E-49E3-AFBA-58A8AC0E3AC3}" destId="{EEE122D6-F177-433A-B97A-B6DFB40CFE4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6208800A-3516-4266-82E1-ECF79395B610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1F4B3004-9362-41FD-BB55-DA900D3F3CD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F14FCC9-8A4B-4D99-B4A4-07B269224BC7}" type="parTrans" cxnId="{A44D4E70-457B-47B7-9163-7C16ACEA5EAB}">
      <dgm:prSet/>
      <dgm:spPr/>
      <dgm:t>
        <a:bodyPr/>
        <a:lstStyle/>
        <a:p>
          <a:endParaRPr lang="en-US"/>
        </a:p>
      </dgm:t>
    </dgm:pt>
    <dgm:pt modelId="{89234BA9-B84D-490A-9034-A112B8229ACB}" type="sibTrans" cxnId="{A44D4E70-457B-47B7-9163-7C16ACEA5EAB}">
      <dgm:prSet/>
      <dgm:spPr/>
      <dgm:t>
        <a:bodyPr/>
        <a:lstStyle/>
        <a:p>
          <a:endParaRPr lang="en-US"/>
        </a:p>
      </dgm:t>
    </dgm:pt>
    <dgm:pt modelId="{7C593CCE-38D6-40AA-A235-6F5B1A42D16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DC9A2DF-CE13-4262-A97C-083C2E55B436}" type="sibTrans" cxnId="{0226C7EC-67E5-4A30-AC3D-6E01D71222DC}">
      <dgm:prSet/>
      <dgm:spPr/>
      <dgm:t>
        <a:bodyPr/>
        <a:lstStyle/>
        <a:p>
          <a:endParaRPr lang="en-US"/>
        </a:p>
      </dgm:t>
    </dgm:pt>
    <dgm:pt modelId="{BB0F23CE-2B36-4D08-B5C1-C69F6B9E867F}" type="parTrans" cxnId="{0226C7EC-67E5-4A30-AC3D-6E01D71222DC}">
      <dgm:prSet/>
      <dgm:spPr/>
      <dgm:t>
        <a:bodyPr/>
        <a:lstStyle/>
        <a:p>
          <a:endParaRPr lang="en-US"/>
        </a:p>
      </dgm:t>
    </dgm:pt>
    <dgm:pt modelId="{D1CC6BE5-A3EA-46B0-A09A-34B5CBC048B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862827F-76F2-4F26-A1AE-565ABC6FB954}" type="sibTrans" cxnId="{B0A102D3-A1B0-46D2-A010-99267B455418}">
      <dgm:prSet/>
      <dgm:spPr/>
      <dgm:t>
        <a:bodyPr/>
        <a:lstStyle/>
        <a:p>
          <a:endParaRPr lang="en-US"/>
        </a:p>
      </dgm:t>
    </dgm:pt>
    <dgm:pt modelId="{26662435-E590-4C3B-8BB2-9E05ACF4113C}" type="parTrans" cxnId="{B0A102D3-A1B0-46D2-A010-99267B455418}">
      <dgm:prSet/>
      <dgm:spPr/>
      <dgm:t>
        <a:bodyPr/>
        <a:lstStyle/>
        <a:p>
          <a:endParaRPr lang="en-US"/>
        </a:p>
      </dgm:t>
    </dgm:pt>
    <dgm:pt modelId="{58F897AA-179E-49E3-AFBA-58A8AC0E3AC3}" type="pres">
      <dgm:prSet presAssocID="{6208800A-3516-4266-82E1-ECF79395B61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193417-3D86-46FF-AE57-E96E997AA22F}" type="pres">
      <dgm:prSet presAssocID="{D1CC6BE5-A3EA-46B0-A09A-34B5CBC048B6}" presName="gear1" presStyleLbl="node1" presStyleIdx="0" presStyleCnt="3">
        <dgm:presLayoutVars>
          <dgm:chMax val="1"/>
          <dgm:bulletEnabled val="1"/>
        </dgm:presLayoutVars>
      </dgm:prSet>
      <dgm:spPr/>
    </dgm:pt>
    <dgm:pt modelId="{50546140-BA2D-4D58-83D9-8463952008AE}" type="pres">
      <dgm:prSet presAssocID="{D1CC6BE5-A3EA-46B0-A09A-34B5CBC048B6}" presName="gear1srcNode" presStyleLbl="node1" presStyleIdx="0" presStyleCnt="3"/>
      <dgm:spPr/>
    </dgm:pt>
    <dgm:pt modelId="{767FB361-1D53-488C-BBDB-7ED1837434E7}" type="pres">
      <dgm:prSet presAssocID="{D1CC6BE5-A3EA-46B0-A09A-34B5CBC048B6}" presName="gear1dstNode" presStyleLbl="node1" presStyleIdx="0" presStyleCnt="3"/>
      <dgm:spPr/>
    </dgm:pt>
    <dgm:pt modelId="{92F1E2C5-820D-4015-BD82-B68C12A4E6F4}" type="pres">
      <dgm:prSet presAssocID="{7C593CCE-38D6-40AA-A235-6F5B1A42D164}" presName="gear2" presStyleLbl="node1" presStyleIdx="1" presStyleCnt="3">
        <dgm:presLayoutVars>
          <dgm:chMax val="1"/>
          <dgm:bulletEnabled val="1"/>
        </dgm:presLayoutVars>
      </dgm:prSet>
      <dgm:spPr/>
    </dgm:pt>
    <dgm:pt modelId="{46DAE4B7-C222-4F61-823D-94045C842689}" type="pres">
      <dgm:prSet presAssocID="{7C593CCE-38D6-40AA-A235-6F5B1A42D164}" presName="gear2srcNode" presStyleLbl="node1" presStyleIdx="1" presStyleCnt="3"/>
      <dgm:spPr/>
    </dgm:pt>
    <dgm:pt modelId="{C8690138-A5C9-452D-B668-82F6758A3748}" type="pres">
      <dgm:prSet presAssocID="{7C593CCE-38D6-40AA-A235-6F5B1A42D164}" presName="gear2dstNode" presStyleLbl="node1" presStyleIdx="1" presStyleCnt="3"/>
      <dgm:spPr/>
    </dgm:pt>
    <dgm:pt modelId="{4BA40BD0-2DD4-44D6-9782-EFA510B2EB3B}" type="pres">
      <dgm:prSet presAssocID="{1F4B3004-9362-41FD-BB55-DA900D3F3CD5}" presName="gear3" presStyleLbl="node1" presStyleIdx="2" presStyleCnt="3"/>
      <dgm:spPr/>
    </dgm:pt>
    <dgm:pt modelId="{C72E1E33-338A-4648-884D-CFE626DEBDEB}" type="pres">
      <dgm:prSet presAssocID="{1F4B3004-9362-41FD-BB55-DA900D3F3CD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4CFD69C-6802-4390-BA4B-A2C1001846A2}" type="pres">
      <dgm:prSet presAssocID="{1F4B3004-9362-41FD-BB55-DA900D3F3CD5}" presName="gear3srcNode" presStyleLbl="node1" presStyleIdx="2" presStyleCnt="3"/>
      <dgm:spPr/>
    </dgm:pt>
    <dgm:pt modelId="{6B0CD4B8-AE73-49A4-9CE2-791A71028B7C}" type="pres">
      <dgm:prSet presAssocID="{1F4B3004-9362-41FD-BB55-DA900D3F3CD5}" presName="gear3dstNode" presStyleLbl="node1" presStyleIdx="2" presStyleCnt="3"/>
      <dgm:spPr/>
    </dgm:pt>
    <dgm:pt modelId="{01537400-2C23-4C8B-865E-44633C1F812C}" type="pres">
      <dgm:prSet presAssocID="{C862827F-76F2-4F26-A1AE-565ABC6FB954}" presName="connector1" presStyleLbl="sibTrans2D1" presStyleIdx="0" presStyleCnt="3"/>
      <dgm:spPr/>
    </dgm:pt>
    <dgm:pt modelId="{E53306A1-7690-42F7-950E-E3A3985D648D}" type="pres">
      <dgm:prSet presAssocID="{6DC9A2DF-CE13-4262-A97C-083C2E55B436}" presName="connector2" presStyleLbl="sibTrans2D1" presStyleIdx="1" presStyleCnt="3"/>
      <dgm:spPr/>
    </dgm:pt>
    <dgm:pt modelId="{EEE122D6-F177-433A-B97A-B6DFB40CFE4F}" type="pres">
      <dgm:prSet presAssocID="{89234BA9-B84D-490A-9034-A112B8229ACB}" presName="connector3" presStyleLbl="sibTrans2D1" presStyleIdx="2" presStyleCnt="3"/>
      <dgm:spPr/>
    </dgm:pt>
  </dgm:ptLst>
  <dgm:cxnLst>
    <dgm:cxn modelId="{5581970C-96C6-4AD5-B62F-96A6970897CD}" type="presOf" srcId="{89234BA9-B84D-490A-9034-A112B8229ACB}" destId="{EEE122D6-F177-433A-B97A-B6DFB40CFE4F}" srcOrd="0" destOrd="0" presId="urn:microsoft.com/office/officeart/2005/8/layout/gear1"/>
    <dgm:cxn modelId="{34600E18-8871-44E3-ADAD-0DAC47A9445F}" type="presOf" srcId="{1F4B3004-9362-41FD-BB55-DA900D3F3CD5}" destId="{4BA40BD0-2DD4-44D6-9782-EFA510B2EB3B}" srcOrd="0" destOrd="0" presId="urn:microsoft.com/office/officeart/2005/8/layout/gear1"/>
    <dgm:cxn modelId="{FAA7C940-41B2-4AA9-BB4B-4937C3D947C0}" type="presOf" srcId="{7C593CCE-38D6-40AA-A235-6F5B1A42D164}" destId="{92F1E2C5-820D-4015-BD82-B68C12A4E6F4}" srcOrd="0" destOrd="0" presId="urn:microsoft.com/office/officeart/2005/8/layout/gear1"/>
    <dgm:cxn modelId="{A44D4E70-457B-47B7-9163-7C16ACEA5EAB}" srcId="{6208800A-3516-4266-82E1-ECF79395B610}" destId="{1F4B3004-9362-41FD-BB55-DA900D3F3CD5}" srcOrd="2" destOrd="0" parTransId="{FF14FCC9-8A4B-4D99-B4A4-07B269224BC7}" sibTransId="{89234BA9-B84D-490A-9034-A112B8229ACB}"/>
    <dgm:cxn modelId="{FB18E176-6507-4EE1-9694-96A0727DC77A}" type="presOf" srcId="{1F4B3004-9362-41FD-BB55-DA900D3F3CD5}" destId="{64CFD69C-6802-4390-BA4B-A2C1001846A2}" srcOrd="2" destOrd="0" presId="urn:microsoft.com/office/officeart/2005/8/layout/gear1"/>
    <dgm:cxn modelId="{AC1EA47E-B047-43B6-98BB-DC88337FADA9}" type="presOf" srcId="{D1CC6BE5-A3EA-46B0-A09A-34B5CBC048B6}" destId="{50546140-BA2D-4D58-83D9-8463952008AE}" srcOrd="1" destOrd="0" presId="urn:microsoft.com/office/officeart/2005/8/layout/gear1"/>
    <dgm:cxn modelId="{F6E7EE98-5ACE-400C-A338-BA5889D8971B}" type="presOf" srcId="{C862827F-76F2-4F26-A1AE-565ABC6FB954}" destId="{01537400-2C23-4C8B-865E-44633C1F812C}" srcOrd="0" destOrd="0" presId="urn:microsoft.com/office/officeart/2005/8/layout/gear1"/>
    <dgm:cxn modelId="{C20AC6AC-6996-42DD-9529-CDE48E706A7E}" type="presOf" srcId="{7C593CCE-38D6-40AA-A235-6F5B1A42D164}" destId="{46DAE4B7-C222-4F61-823D-94045C842689}" srcOrd="1" destOrd="0" presId="urn:microsoft.com/office/officeart/2005/8/layout/gear1"/>
    <dgm:cxn modelId="{292C01B2-EAA4-497A-8C1E-81AF98ED56A6}" type="presOf" srcId="{6208800A-3516-4266-82E1-ECF79395B610}" destId="{58F897AA-179E-49E3-AFBA-58A8AC0E3AC3}" srcOrd="0" destOrd="0" presId="urn:microsoft.com/office/officeart/2005/8/layout/gear1"/>
    <dgm:cxn modelId="{A41CE4B9-9326-4B1F-BF15-3B42A1038B0C}" type="presOf" srcId="{1F4B3004-9362-41FD-BB55-DA900D3F3CD5}" destId="{6B0CD4B8-AE73-49A4-9CE2-791A71028B7C}" srcOrd="3" destOrd="0" presId="urn:microsoft.com/office/officeart/2005/8/layout/gear1"/>
    <dgm:cxn modelId="{B0A102D3-A1B0-46D2-A010-99267B455418}" srcId="{6208800A-3516-4266-82E1-ECF79395B610}" destId="{D1CC6BE5-A3EA-46B0-A09A-34B5CBC048B6}" srcOrd="0" destOrd="0" parTransId="{26662435-E590-4C3B-8BB2-9E05ACF4113C}" sibTransId="{C862827F-76F2-4F26-A1AE-565ABC6FB954}"/>
    <dgm:cxn modelId="{A36B6ADC-4535-4987-8497-8928B3EDE05D}" type="presOf" srcId="{D1CC6BE5-A3EA-46B0-A09A-34B5CBC048B6}" destId="{4D193417-3D86-46FF-AE57-E96E997AA22F}" srcOrd="0" destOrd="0" presId="urn:microsoft.com/office/officeart/2005/8/layout/gear1"/>
    <dgm:cxn modelId="{0226C7EC-67E5-4A30-AC3D-6E01D71222DC}" srcId="{6208800A-3516-4266-82E1-ECF79395B610}" destId="{7C593CCE-38D6-40AA-A235-6F5B1A42D164}" srcOrd="1" destOrd="0" parTransId="{BB0F23CE-2B36-4D08-B5C1-C69F6B9E867F}" sibTransId="{6DC9A2DF-CE13-4262-A97C-083C2E55B436}"/>
    <dgm:cxn modelId="{3E00D7F1-9F0A-4A6B-A0FB-DA58DF148F2B}" type="presOf" srcId="{1F4B3004-9362-41FD-BB55-DA900D3F3CD5}" destId="{C72E1E33-338A-4648-884D-CFE626DEBDEB}" srcOrd="1" destOrd="0" presId="urn:microsoft.com/office/officeart/2005/8/layout/gear1"/>
    <dgm:cxn modelId="{760A62F2-D538-4E4F-B4E8-E1311586EEEC}" type="presOf" srcId="{D1CC6BE5-A3EA-46B0-A09A-34B5CBC048B6}" destId="{767FB361-1D53-488C-BBDB-7ED1837434E7}" srcOrd="2" destOrd="0" presId="urn:microsoft.com/office/officeart/2005/8/layout/gear1"/>
    <dgm:cxn modelId="{E8A1EBF6-9A58-4659-A111-8812C1A28ECD}" type="presOf" srcId="{7C593CCE-38D6-40AA-A235-6F5B1A42D164}" destId="{C8690138-A5C9-452D-B668-82F6758A3748}" srcOrd="2" destOrd="0" presId="urn:microsoft.com/office/officeart/2005/8/layout/gear1"/>
    <dgm:cxn modelId="{73CDB7FF-2BEE-49C2-AE1B-82BE95B64347}" type="presOf" srcId="{6DC9A2DF-CE13-4262-A97C-083C2E55B436}" destId="{E53306A1-7690-42F7-950E-E3A3985D648D}" srcOrd="0" destOrd="0" presId="urn:microsoft.com/office/officeart/2005/8/layout/gear1"/>
    <dgm:cxn modelId="{BEE0CE87-846A-4CDA-B75C-6CF8F5D013F9}" type="presParOf" srcId="{58F897AA-179E-49E3-AFBA-58A8AC0E3AC3}" destId="{4D193417-3D86-46FF-AE57-E96E997AA22F}" srcOrd="0" destOrd="0" presId="urn:microsoft.com/office/officeart/2005/8/layout/gear1"/>
    <dgm:cxn modelId="{D3E612C2-5985-47ED-B7F4-2165DC79BD45}" type="presParOf" srcId="{58F897AA-179E-49E3-AFBA-58A8AC0E3AC3}" destId="{50546140-BA2D-4D58-83D9-8463952008AE}" srcOrd="1" destOrd="0" presId="urn:microsoft.com/office/officeart/2005/8/layout/gear1"/>
    <dgm:cxn modelId="{D5B2AFD1-4270-4BC3-8F74-1904CABF6C25}" type="presParOf" srcId="{58F897AA-179E-49E3-AFBA-58A8AC0E3AC3}" destId="{767FB361-1D53-488C-BBDB-7ED1837434E7}" srcOrd="2" destOrd="0" presId="urn:microsoft.com/office/officeart/2005/8/layout/gear1"/>
    <dgm:cxn modelId="{33172ECE-BFA1-4B9B-A50E-36DEC906E6B3}" type="presParOf" srcId="{58F897AA-179E-49E3-AFBA-58A8AC0E3AC3}" destId="{92F1E2C5-820D-4015-BD82-B68C12A4E6F4}" srcOrd="3" destOrd="0" presId="urn:microsoft.com/office/officeart/2005/8/layout/gear1"/>
    <dgm:cxn modelId="{7A0A3F4F-8B02-48B2-ACF2-330BDDB9977B}" type="presParOf" srcId="{58F897AA-179E-49E3-AFBA-58A8AC0E3AC3}" destId="{46DAE4B7-C222-4F61-823D-94045C842689}" srcOrd="4" destOrd="0" presId="urn:microsoft.com/office/officeart/2005/8/layout/gear1"/>
    <dgm:cxn modelId="{96AB6E88-BABA-4517-91D1-598B6925F979}" type="presParOf" srcId="{58F897AA-179E-49E3-AFBA-58A8AC0E3AC3}" destId="{C8690138-A5C9-452D-B668-82F6758A3748}" srcOrd="5" destOrd="0" presId="urn:microsoft.com/office/officeart/2005/8/layout/gear1"/>
    <dgm:cxn modelId="{B589FE80-A338-480A-A4BB-D26FE3F73577}" type="presParOf" srcId="{58F897AA-179E-49E3-AFBA-58A8AC0E3AC3}" destId="{4BA40BD0-2DD4-44D6-9782-EFA510B2EB3B}" srcOrd="6" destOrd="0" presId="urn:microsoft.com/office/officeart/2005/8/layout/gear1"/>
    <dgm:cxn modelId="{51526234-E316-4F52-92B4-E048E7DBE9A9}" type="presParOf" srcId="{58F897AA-179E-49E3-AFBA-58A8AC0E3AC3}" destId="{C72E1E33-338A-4648-884D-CFE626DEBDEB}" srcOrd="7" destOrd="0" presId="urn:microsoft.com/office/officeart/2005/8/layout/gear1"/>
    <dgm:cxn modelId="{B0D4EABD-B41A-4001-A1B2-E3E324D4D252}" type="presParOf" srcId="{58F897AA-179E-49E3-AFBA-58A8AC0E3AC3}" destId="{64CFD69C-6802-4390-BA4B-A2C1001846A2}" srcOrd="8" destOrd="0" presId="urn:microsoft.com/office/officeart/2005/8/layout/gear1"/>
    <dgm:cxn modelId="{017DF498-B5F5-403C-9E38-487CF98AD6F6}" type="presParOf" srcId="{58F897AA-179E-49E3-AFBA-58A8AC0E3AC3}" destId="{6B0CD4B8-AE73-49A4-9CE2-791A71028B7C}" srcOrd="9" destOrd="0" presId="urn:microsoft.com/office/officeart/2005/8/layout/gear1"/>
    <dgm:cxn modelId="{3923D003-4EED-4569-8C92-9E4AE7796E8F}" type="presParOf" srcId="{58F897AA-179E-49E3-AFBA-58A8AC0E3AC3}" destId="{01537400-2C23-4C8B-865E-44633C1F812C}" srcOrd="10" destOrd="0" presId="urn:microsoft.com/office/officeart/2005/8/layout/gear1"/>
    <dgm:cxn modelId="{F8BFE9A4-932B-4E80-B102-471FB4E97D0D}" type="presParOf" srcId="{58F897AA-179E-49E3-AFBA-58A8AC0E3AC3}" destId="{E53306A1-7690-42F7-950E-E3A3985D648D}" srcOrd="11" destOrd="0" presId="urn:microsoft.com/office/officeart/2005/8/layout/gear1"/>
    <dgm:cxn modelId="{14C0134F-1B71-482F-986D-E23636E2041E}" type="presParOf" srcId="{58F897AA-179E-49E3-AFBA-58A8AC0E3AC3}" destId="{EEE122D6-F177-433A-B97A-B6DFB40CFE4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4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6208800A-3516-4266-82E1-ECF79395B610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1F4B3004-9362-41FD-BB55-DA900D3F3CD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F14FCC9-8A4B-4D99-B4A4-07B269224BC7}" type="parTrans" cxnId="{A44D4E70-457B-47B7-9163-7C16ACEA5EAB}">
      <dgm:prSet/>
      <dgm:spPr/>
      <dgm:t>
        <a:bodyPr/>
        <a:lstStyle/>
        <a:p>
          <a:endParaRPr lang="en-US"/>
        </a:p>
      </dgm:t>
    </dgm:pt>
    <dgm:pt modelId="{89234BA9-B84D-490A-9034-A112B8229ACB}" type="sibTrans" cxnId="{A44D4E70-457B-47B7-9163-7C16ACEA5EAB}">
      <dgm:prSet/>
      <dgm:spPr/>
      <dgm:t>
        <a:bodyPr/>
        <a:lstStyle/>
        <a:p>
          <a:endParaRPr lang="en-US"/>
        </a:p>
      </dgm:t>
    </dgm:pt>
    <dgm:pt modelId="{7C593CCE-38D6-40AA-A235-6F5B1A42D16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DC9A2DF-CE13-4262-A97C-083C2E55B436}" type="sibTrans" cxnId="{0226C7EC-67E5-4A30-AC3D-6E01D71222DC}">
      <dgm:prSet/>
      <dgm:spPr/>
      <dgm:t>
        <a:bodyPr/>
        <a:lstStyle/>
        <a:p>
          <a:endParaRPr lang="en-US"/>
        </a:p>
      </dgm:t>
    </dgm:pt>
    <dgm:pt modelId="{BB0F23CE-2B36-4D08-B5C1-C69F6B9E867F}" type="parTrans" cxnId="{0226C7EC-67E5-4A30-AC3D-6E01D71222DC}">
      <dgm:prSet/>
      <dgm:spPr/>
      <dgm:t>
        <a:bodyPr/>
        <a:lstStyle/>
        <a:p>
          <a:endParaRPr lang="en-US"/>
        </a:p>
      </dgm:t>
    </dgm:pt>
    <dgm:pt modelId="{D1CC6BE5-A3EA-46B0-A09A-34B5CBC048B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862827F-76F2-4F26-A1AE-565ABC6FB954}" type="sibTrans" cxnId="{B0A102D3-A1B0-46D2-A010-99267B455418}">
      <dgm:prSet/>
      <dgm:spPr/>
      <dgm:t>
        <a:bodyPr/>
        <a:lstStyle/>
        <a:p>
          <a:endParaRPr lang="en-US"/>
        </a:p>
      </dgm:t>
    </dgm:pt>
    <dgm:pt modelId="{26662435-E590-4C3B-8BB2-9E05ACF4113C}" type="parTrans" cxnId="{B0A102D3-A1B0-46D2-A010-99267B455418}">
      <dgm:prSet/>
      <dgm:spPr/>
      <dgm:t>
        <a:bodyPr/>
        <a:lstStyle/>
        <a:p>
          <a:endParaRPr lang="en-US"/>
        </a:p>
      </dgm:t>
    </dgm:pt>
    <dgm:pt modelId="{58F897AA-179E-49E3-AFBA-58A8AC0E3AC3}" type="pres">
      <dgm:prSet presAssocID="{6208800A-3516-4266-82E1-ECF79395B61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193417-3D86-46FF-AE57-E96E997AA22F}" type="pres">
      <dgm:prSet presAssocID="{D1CC6BE5-A3EA-46B0-A09A-34B5CBC048B6}" presName="gear1" presStyleLbl="node1" presStyleIdx="0" presStyleCnt="3">
        <dgm:presLayoutVars>
          <dgm:chMax val="1"/>
          <dgm:bulletEnabled val="1"/>
        </dgm:presLayoutVars>
      </dgm:prSet>
      <dgm:spPr/>
    </dgm:pt>
    <dgm:pt modelId="{50546140-BA2D-4D58-83D9-8463952008AE}" type="pres">
      <dgm:prSet presAssocID="{D1CC6BE5-A3EA-46B0-A09A-34B5CBC048B6}" presName="gear1srcNode" presStyleLbl="node1" presStyleIdx="0" presStyleCnt="3"/>
      <dgm:spPr/>
    </dgm:pt>
    <dgm:pt modelId="{767FB361-1D53-488C-BBDB-7ED1837434E7}" type="pres">
      <dgm:prSet presAssocID="{D1CC6BE5-A3EA-46B0-A09A-34B5CBC048B6}" presName="gear1dstNode" presStyleLbl="node1" presStyleIdx="0" presStyleCnt="3"/>
      <dgm:spPr/>
    </dgm:pt>
    <dgm:pt modelId="{92F1E2C5-820D-4015-BD82-B68C12A4E6F4}" type="pres">
      <dgm:prSet presAssocID="{7C593CCE-38D6-40AA-A235-6F5B1A42D164}" presName="gear2" presStyleLbl="node1" presStyleIdx="1" presStyleCnt="3">
        <dgm:presLayoutVars>
          <dgm:chMax val="1"/>
          <dgm:bulletEnabled val="1"/>
        </dgm:presLayoutVars>
      </dgm:prSet>
      <dgm:spPr/>
    </dgm:pt>
    <dgm:pt modelId="{46DAE4B7-C222-4F61-823D-94045C842689}" type="pres">
      <dgm:prSet presAssocID="{7C593CCE-38D6-40AA-A235-6F5B1A42D164}" presName="gear2srcNode" presStyleLbl="node1" presStyleIdx="1" presStyleCnt="3"/>
      <dgm:spPr/>
    </dgm:pt>
    <dgm:pt modelId="{C8690138-A5C9-452D-B668-82F6758A3748}" type="pres">
      <dgm:prSet presAssocID="{7C593CCE-38D6-40AA-A235-6F5B1A42D164}" presName="gear2dstNode" presStyleLbl="node1" presStyleIdx="1" presStyleCnt="3"/>
      <dgm:spPr/>
    </dgm:pt>
    <dgm:pt modelId="{4BA40BD0-2DD4-44D6-9782-EFA510B2EB3B}" type="pres">
      <dgm:prSet presAssocID="{1F4B3004-9362-41FD-BB55-DA900D3F3CD5}" presName="gear3" presStyleLbl="node1" presStyleIdx="2" presStyleCnt="3"/>
      <dgm:spPr/>
    </dgm:pt>
    <dgm:pt modelId="{C72E1E33-338A-4648-884D-CFE626DEBDEB}" type="pres">
      <dgm:prSet presAssocID="{1F4B3004-9362-41FD-BB55-DA900D3F3CD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4CFD69C-6802-4390-BA4B-A2C1001846A2}" type="pres">
      <dgm:prSet presAssocID="{1F4B3004-9362-41FD-BB55-DA900D3F3CD5}" presName="gear3srcNode" presStyleLbl="node1" presStyleIdx="2" presStyleCnt="3"/>
      <dgm:spPr/>
    </dgm:pt>
    <dgm:pt modelId="{6B0CD4B8-AE73-49A4-9CE2-791A71028B7C}" type="pres">
      <dgm:prSet presAssocID="{1F4B3004-9362-41FD-BB55-DA900D3F3CD5}" presName="gear3dstNode" presStyleLbl="node1" presStyleIdx="2" presStyleCnt="3"/>
      <dgm:spPr/>
    </dgm:pt>
    <dgm:pt modelId="{01537400-2C23-4C8B-865E-44633C1F812C}" type="pres">
      <dgm:prSet presAssocID="{C862827F-76F2-4F26-A1AE-565ABC6FB954}" presName="connector1" presStyleLbl="sibTrans2D1" presStyleIdx="0" presStyleCnt="3"/>
      <dgm:spPr/>
    </dgm:pt>
    <dgm:pt modelId="{E53306A1-7690-42F7-950E-E3A3985D648D}" type="pres">
      <dgm:prSet presAssocID="{6DC9A2DF-CE13-4262-A97C-083C2E55B436}" presName="connector2" presStyleLbl="sibTrans2D1" presStyleIdx="1" presStyleCnt="3"/>
      <dgm:spPr/>
    </dgm:pt>
    <dgm:pt modelId="{EEE122D6-F177-433A-B97A-B6DFB40CFE4F}" type="pres">
      <dgm:prSet presAssocID="{89234BA9-B84D-490A-9034-A112B8229ACB}" presName="connector3" presStyleLbl="sibTrans2D1" presStyleIdx="2" presStyleCnt="3"/>
      <dgm:spPr/>
    </dgm:pt>
  </dgm:ptLst>
  <dgm:cxnLst>
    <dgm:cxn modelId="{822E6C08-1CEE-489D-9D41-D2CEB85E673E}" type="presOf" srcId="{D1CC6BE5-A3EA-46B0-A09A-34B5CBC048B6}" destId="{50546140-BA2D-4D58-83D9-8463952008AE}" srcOrd="1" destOrd="0" presId="urn:microsoft.com/office/officeart/2005/8/layout/gear1"/>
    <dgm:cxn modelId="{86C2881C-16E2-4E68-B20A-E0AFB5D8509C}" type="presOf" srcId="{D1CC6BE5-A3EA-46B0-A09A-34B5CBC048B6}" destId="{767FB361-1D53-488C-BBDB-7ED1837434E7}" srcOrd="2" destOrd="0" presId="urn:microsoft.com/office/officeart/2005/8/layout/gear1"/>
    <dgm:cxn modelId="{962C875D-6164-4DF7-A930-3EC74416EF76}" type="presOf" srcId="{7C593CCE-38D6-40AA-A235-6F5B1A42D164}" destId="{C8690138-A5C9-452D-B668-82F6758A3748}" srcOrd="2" destOrd="0" presId="urn:microsoft.com/office/officeart/2005/8/layout/gear1"/>
    <dgm:cxn modelId="{63155761-B671-4C52-B26E-8E89A1CAD37A}" type="presOf" srcId="{6DC9A2DF-CE13-4262-A97C-083C2E55B436}" destId="{E53306A1-7690-42F7-950E-E3A3985D648D}" srcOrd="0" destOrd="0" presId="urn:microsoft.com/office/officeart/2005/8/layout/gear1"/>
    <dgm:cxn modelId="{B8E8846E-8D84-431B-885A-E4F2751D61F7}" type="presOf" srcId="{6208800A-3516-4266-82E1-ECF79395B610}" destId="{58F897AA-179E-49E3-AFBA-58A8AC0E3AC3}" srcOrd="0" destOrd="0" presId="urn:microsoft.com/office/officeart/2005/8/layout/gear1"/>
    <dgm:cxn modelId="{A44D4E70-457B-47B7-9163-7C16ACEA5EAB}" srcId="{6208800A-3516-4266-82E1-ECF79395B610}" destId="{1F4B3004-9362-41FD-BB55-DA900D3F3CD5}" srcOrd="2" destOrd="0" parTransId="{FF14FCC9-8A4B-4D99-B4A4-07B269224BC7}" sibTransId="{89234BA9-B84D-490A-9034-A112B8229ACB}"/>
    <dgm:cxn modelId="{E1E3D478-464C-48BD-B130-9E1DA607B5ED}" type="presOf" srcId="{D1CC6BE5-A3EA-46B0-A09A-34B5CBC048B6}" destId="{4D193417-3D86-46FF-AE57-E96E997AA22F}" srcOrd="0" destOrd="0" presId="urn:microsoft.com/office/officeart/2005/8/layout/gear1"/>
    <dgm:cxn modelId="{5A1CC382-09EB-4594-96F7-B41692E8CECB}" type="presOf" srcId="{89234BA9-B84D-490A-9034-A112B8229ACB}" destId="{EEE122D6-F177-433A-B97A-B6DFB40CFE4F}" srcOrd="0" destOrd="0" presId="urn:microsoft.com/office/officeart/2005/8/layout/gear1"/>
    <dgm:cxn modelId="{6C57198F-4DE2-4C13-9987-D37413A382C2}" type="presOf" srcId="{7C593CCE-38D6-40AA-A235-6F5B1A42D164}" destId="{92F1E2C5-820D-4015-BD82-B68C12A4E6F4}" srcOrd="0" destOrd="0" presId="urn:microsoft.com/office/officeart/2005/8/layout/gear1"/>
    <dgm:cxn modelId="{AA3D8B97-AE2B-402B-A6B1-43D7C651A118}" type="presOf" srcId="{1F4B3004-9362-41FD-BB55-DA900D3F3CD5}" destId="{C72E1E33-338A-4648-884D-CFE626DEBDEB}" srcOrd="1" destOrd="0" presId="urn:microsoft.com/office/officeart/2005/8/layout/gear1"/>
    <dgm:cxn modelId="{A7A4B399-6A1B-4AF0-8B30-643917865C59}" type="presOf" srcId="{1F4B3004-9362-41FD-BB55-DA900D3F3CD5}" destId="{6B0CD4B8-AE73-49A4-9CE2-791A71028B7C}" srcOrd="3" destOrd="0" presId="urn:microsoft.com/office/officeart/2005/8/layout/gear1"/>
    <dgm:cxn modelId="{CC2D2DBE-C97C-4976-BDC5-74FC5AAAF658}" type="presOf" srcId="{1F4B3004-9362-41FD-BB55-DA900D3F3CD5}" destId="{4BA40BD0-2DD4-44D6-9782-EFA510B2EB3B}" srcOrd="0" destOrd="0" presId="urn:microsoft.com/office/officeart/2005/8/layout/gear1"/>
    <dgm:cxn modelId="{3ABA16C4-5FF5-4BF2-A2E2-4A35A2AA8107}" type="presOf" srcId="{C862827F-76F2-4F26-A1AE-565ABC6FB954}" destId="{01537400-2C23-4C8B-865E-44633C1F812C}" srcOrd="0" destOrd="0" presId="urn:microsoft.com/office/officeart/2005/8/layout/gear1"/>
    <dgm:cxn modelId="{06E76CC5-F61E-4ED0-A4D6-F73116082EED}" type="presOf" srcId="{7C593CCE-38D6-40AA-A235-6F5B1A42D164}" destId="{46DAE4B7-C222-4F61-823D-94045C842689}" srcOrd="1" destOrd="0" presId="urn:microsoft.com/office/officeart/2005/8/layout/gear1"/>
    <dgm:cxn modelId="{B2349ACA-363D-498A-9A01-B96728BB9553}" type="presOf" srcId="{1F4B3004-9362-41FD-BB55-DA900D3F3CD5}" destId="{64CFD69C-6802-4390-BA4B-A2C1001846A2}" srcOrd="2" destOrd="0" presId="urn:microsoft.com/office/officeart/2005/8/layout/gear1"/>
    <dgm:cxn modelId="{B0A102D3-A1B0-46D2-A010-99267B455418}" srcId="{6208800A-3516-4266-82E1-ECF79395B610}" destId="{D1CC6BE5-A3EA-46B0-A09A-34B5CBC048B6}" srcOrd="0" destOrd="0" parTransId="{26662435-E590-4C3B-8BB2-9E05ACF4113C}" sibTransId="{C862827F-76F2-4F26-A1AE-565ABC6FB954}"/>
    <dgm:cxn modelId="{0226C7EC-67E5-4A30-AC3D-6E01D71222DC}" srcId="{6208800A-3516-4266-82E1-ECF79395B610}" destId="{7C593CCE-38D6-40AA-A235-6F5B1A42D164}" srcOrd="1" destOrd="0" parTransId="{BB0F23CE-2B36-4D08-B5C1-C69F6B9E867F}" sibTransId="{6DC9A2DF-CE13-4262-A97C-083C2E55B436}"/>
    <dgm:cxn modelId="{07A9A6FE-ED8F-47B0-8D87-951183506EA3}" type="presParOf" srcId="{58F897AA-179E-49E3-AFBA-58A8AC0E3AC3}" destId="{4D193417-3D86-46FF-AE57-E96E997AA22F}" srcOrd="0" destOrd="0" presId="urn:microsoft.com/office/officeart/2005/8/layout/gear1"/>
    <dgm:cxn modelId="{7C0A56FD-2B20-44EB-B106-36C535098306}" type="presParOf" srcId="{58F897AA-179E-49E3-AFBA-58A8AC0E3AC3}" destId="{50546140-BA2D-4D58-83D9-8463952008AE}" srcOrd="1" destOrd="0" presId="urn:microsoft.com/office/officeart/2005/8/layout/gear1"/>
    <dgm:cxn modelId="{13A5DBF7-8424-4700-9AA3-C3D7E11A71F2}" type="presParOf" srcId="{58F897AA-179E-49E3-AFBA-58A8AC0E3AC3}" destId="{767FB361-1D53-488C-BBDB-7ED1837434E7}" srcOrd="2" destOrd="0" presId="urn:microsoft.com/office/officeart/2005/8/layout/gear1"/>
    <dgm:cxn modelId="{9468C45A-40EA-478A-B1A7-078B632521C5}" type="presParOf" srcId="{58F897AA-179E-49E3-AFBA-58A8AC0E3AC3}" destId="{92F1E2C5-820D-4015-BD82-B68C12A4E6F4}" srcOrd="3" destOrd="0" presId="urn:microsoft.com/office/officeart/2005/8/layout/gear1"/>
    <dgm:cxn modelId="{BA805123-3D12-48F6-9964-485B73914A15}" type="presParOf" srcId="{58F897AA-179E-49E3-AFBA-58A8AC0E3AC3}" destId="{46DAE4B7-C222-4F61-823D-94045C842689}" srcOrd="4" destOrd="0" presId="urn:microsoft.com/office/officeart/2005/8/layout/gear1"/>
    <dgm:cxn modelId="{BC455947-914D-4B06-AFC1-ACEB8C47CCAD}" type="presParOf" srcId="{58F897AA-179E-49E3-AFBA-58A8AC0E3AC3}" destId="{C8690138-A5C9-452D-B668-82F6758A3748}" srcOrd="5" destOrd="0" presId="urn:microsoft.com/office/officeart/2005/8/layout/gear1"/>
    <dgm:cxn modelId="{60B121DF-BFA8-402F-9F9F-2F7F862FFD52}" type="presParOf" srcId="{58F897AA-179E-49E3-AFBA-58A8AC0E3AC3}" destId="{4BA40BD0-2DD4-44D6-9782-EFA510B2EB3B}" srcOrd="6" destOrd="0" presId="urn:microsoft.com/office/officeart/2005/8/layout/gear1"/>
    <dgm:cxn modelId="{F85FB53F-EBAA-401A-B35D-F5C5C73CF8A0}" type="presParOf" srcId="{58F897AA-179E-49E3-AFBA-58A8AC0E3AC3}" destId="{C72E1E33-338A-4648-884D-CFE626DEBDEB}" srcOrd="7" destOrd="0" presId="urn:microsoft.com/office/officeart/2005/8/layout/gear1"/>
    <dgm:cxn modelId="{85970AE0-A9A5-4F78-A202-CE8D5D1FE014}" type="presParOf" srcId="{58F897AA-179E-49E3-AFBA-58A8AC0E3AC3}" destId="{64CFD69C-6802-4390-BA4B-A2C1001846A2}" srcOrd="8" destOrd="0" presId="urn:microsoft.com/office/officeart/2005/8/layout/gear1"/>
    <dgm:cxn modelId="{8CE6D112-128F-4291-ACE6-19D9E63C8511}" type="presParOf" srcId="{58F897AA-179E-49E3-AFBA-58A8AC0E3AC3}" destId="{6B0CD4B8-AE73-49A4-9CE2-791A71028B7C}" srcOrd="9" destOrd="0" presId="urn:microsoft.com/office/officeart/2005/8/layout/gear1"/>
    <dgm:cxn modelId="{11DBC0A5-D317-477F-8651-4C6AC4F28A04}" type="presParOf" srcId="{58F897AA-179E-49E3-AFBA-58A8AC0E3AC3}" destId="{01537400-2C23-4C8B-865E-44633C1F812C}" srcOrd="10" destOrd="0" presId="urn:microsoft.com/office/officeart/2005/8/layout/gear1"/>
    <dgm:cxn modelId="{9BACD7DE-B445-4733-9E08-927FA157D753}" type="presParOf" srcId="{58F897AA-179E-49E3-AFBA-58A8AC0E3AC3}" destId="{E53306A1-7690-42F7-950E-E3A3985D648D}" srcOrd="11" destOrd="0" presId="urn:microsoft.com/office/officeart/2005/8/layout/gear1"/>
    <dgm:cxn modelId="{36CD30D1-5518-42E1-9CEF-E71FBC988597}" type="presParOf" srcId="{58F897AA-179E-49E3-AFBA-58A8AC0E3AC3}" destId="{EEE122D6-F177-433A-B97A-B6DFB40CFE4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51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6208800A-3516-4266-82E1-ECF79395B610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1F4B3004-9362-41FD-BB55-DA900D3F3CD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F14FCC9-8A4B-4D99-B4A4-07B269224BC7}" type="parTrans" cxnId="{A44D4E70-457B-47B7-9163-7C16ACEA5EAB}">
      <dgm:prSet/>
      <dgm:spPr/>
      <dgm:t>
        <a:bodyPr/>
        <a:lstStyle/>
        <a:p>
          <a:endParaRPr lang="en-US"/>
        </a:p>
      </dgm:t>
    </dgm:pt>
    <dgm:pt modelId="{89234BA9-B84D-490A-9034-A112B8229ACB}" type="sibTrans" cxnId="{A44D4E70-457B-47B7-9163-7C16ACEA5EAB}">
      <dgm:prSet/>
      <dgm:spPr/>
      <dgm:t>
        <a:bodyPr/>
        <a:lstStyle/>
        <a:p>
          <a:endParaRPr lang="en-US"/>
        </a:p>
      </dgm:t>
    </dgm:pt>
    <dgm:pt modelId="{7C593CCE-38D6-40AA-A235-6F5B1A42D16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DC9A2DF-CE13-4262-A97C-083C2E55B436}" type="sibTrans" cxnId="{0226C7EC-67E5-4A30-AC3D-6E01D71222DC}">
      <dgm:prSet/>
      <dgm:spPr/>
      <dgm:t>
        <a:bodyPr/>
        <a:lstStyle/>
        <a:p>
          <a:endParaRPr lang="en-US"/>
        </a:p>
      </dgm:t>
    </dgm:pt>
    <dgm:pt modelId="{BB0F23CE-2B36-4D08-B5C1-C69F6B9E867F}" type="parTrans" cxnId="{0226C7EC-67E5-4A30-AC3D-6E01D71222DC}">
      <dgm:prSet/>
      <dgm:spPr/>
      <dgm:t>
        <a:bodyPr/>
        <a:lstStyle/>
        <a:p>
          <a:endParaRPr lang="en-US"/>
        </a:p>
      </dgm:t>
    </dgm:pt>
    <dgm:pt modelId="{D1CC6BE5-A3EA-46B0-A09A-34B5CBC048B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862827F-76F2-4F26-A1AE-565ABC6FB954}" type="sibTrans" cxnId="{B0A102D3-A1B0-46D2-A010-99267B455418}">
      <dgm:prSet/>
      <dgm:spPr/>
      <dgm:t>
        <a:bodyPr/>
        <a:lstStyle/>
        <a:p>
          <a:endParaRPr lang="en-US"/>
        </a:p>
      </dgm:t>
    </dgm:pt>
    <dgm:pt modelId="{26662435-E590-4C3B-8BB2-9E05ACF4113C}" type="parTrans" cxnId="{B0A102D3-A1B0-46D2-A010-99267B455418}">
      <dgm:prSet/>
      <dgm:spPr/>
      <dgm:t>
        <a:bodyPr/>
        <a:lstStyle/>
        <a:p>
          <a:endParaRPr lang="en-US"/>
        </a:p>
      </dgm:t>
    </dgm:pt>
    <dgm:pt modelId="{58F897AA-179E-49E3-AFBA-58A8AC0E3AC3}" type="pres">
      <dgm:prSet presAssocID="{6208800A-3516-4266-82E1-ECF79395B61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193417-3D86-46FF-AE57-E96E997AA22F}" type="pres">
      <dgm:prSet presAssocID="{D1CC6BE5-A3EA-46B0-A09A-34B5CBC048B6}" presName="gear1" presStyleLbl="node1" presStyleIdx="0" presStyleCnt="3">
        <dgm:presLayoutVars>
          <dgm:chMax val="1"/>
          <dgm:bulletEnabled val="1"/>
        </dgm:presLayoutVars>
      </dgm:prSet>
      <dgm:spPr/>
    </dgm:pt>
    <dgm:pt modelId="{50546140-BA2D-4D58-83D9-8463952008AE}" type="pres">
      <dgm:prSet presAssocID="{D1CC6BE5-A3EA-46B0-A09A-34B5CBC048B6}" presName="gear1srcNode" presStyleLbl="node1" presStyleIdx="0" presStyleCnt="3"/>
      <dgm:spPr/>
    </dgm:pt>
    <dgm:pt modelId="{767FB361-1D53-488C-BBDB-7ED1837434E7}" type="pres">
      <dgm:prSet presAssocID="{D1CC6BE5-A3EA-46B0-A09A-34B5CBC048B6}" presName="gear1dstNode" presStyleLbl="node1" presStyleIdx="0" presStyleCnt="3"/>
      <dgm:spPr/>
    </dgm:pt>
    <dgm:pt modelId="{92F1E2C5-820D-4015-BD82-B68C12A4E6F4}" type="pres">
      <dgm:prSet presAssocID="{7C593CCE-38D6-40AA-A235-6F5B1A42D164}" presName="gear2" presStyleLbl="node1" presStyleIdx="1" presStyleCnt="3">
        <dgm:presLayoutVars>
          <dgm:chMax val="1"/>
          <dgm:bulletEnabled val="1"/>
        </dgm:presLayoutVars>
      </dgm:prSet>
      <dgm:spPr/>
    </dgm:pt>
    <dgm:pt modelId="{46DAE4B7-C222-4F61-823D-94045C842689}" type="pres">
      <dgm:prSet presAssocID="{7C593CCE-38D6-40AA-A235-6F5B1A42D164}" presName="gear2srcNode" presStyleLbl="node1" presStyleIdx="1" presStyleCnt="3"/>
      <dgm:spPr/>
    </dgm:pt>
    <dgm:pt modelId="{C8690138-A5C9-452D-B668-82F6758A3748}" type="pres">
      <dgm:prSet presAssocID="{7C593CCE-38D6-40AA-A235-6F5B1A42D164}" presName="gear2dstNode" presStyleLbl="node1" presStyleIdx="1" presStyleCnt="3"/>
      <dgm:spPr/>
    </dgm:pt>
    <dgm:pt modelId="{4BA40BD0-2DD4-44D6-9782-EFA510B2EB3B}" type="pres">
      <dgm:prSet presAssocID="{1F4B3004-9362-41FD-BB55-DA900D3F3CD5}" presName="gear3" presStyleLbl="node1" presStyleIdx="2" presStyleCnt="3"/>
      <dgm:spPr/>
    </dgm:pt>
    <dgm:pt modelId="{C72E1E33-338A-4648-884D-CFE626DEBDEB}" type="pres">
      <dgm:prSet presAssocID="{1F4B3004-9362-41FD-BB55-DA900D3F3CD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4CFD69C-6802-4390-BA4B-A2C1001846A2}" type="pres">
      <dgm:prSet presAssocID="{1F4B3004-9362-41FD-BB55-DA900D3F3CD5}" presName="gear3srcNode" presStyleLbl="node1" presStyleIdx="2" presStyleCnt="3"/>
      <dgm:spPr/>
    </dgm:pt>
    <dgm:pt modelId="{6B0CD4B8-AE73-49A4-9CE2-791A71028B7C}" type="pres">
      <dgm:prSet presAssocID="{1F4B3004-9362-41FD-BB55-DA900D3F3CD5}" presName="gear3dstNode" presStyleLbl="node1" presStyleIdx="2" presStyleCnt="3"/>
      <dgm:spPr/>
    </dgm:pt>
    <dgm:pt modelId="{01537400-2C23-4C8B-865E-44633C1F812C}" type="pres">
      <dgm:prSet presAssocID="{C862827F-76F2-4F26-A1AE-565ABC6FB954}" presName="connector1" presStyleLbl="sibTrans2D1" presStyleIdx="0" presStyleCnt="3"/>
      <dgm:spPr/>
    </dgm:pt>
    <dgm:pt modelId="{E53306A1-7690-42F7-950E-E3A3985D648D}" type="pres">
      <dgm:prSet presAssocID="{6DC9A2DF-CE13-4262-A97C-083C2E55B436}" presName="connector2" presStyleLbl="sibTrans2D1" presStyleIdx="1" presStyleCnt="3"/>
      <dgm:spPr/>
    </dgm:pt>
    <dgm:pt modelId="{EEE122D6-F177-433A-B97A-B6DFB40CFE4F}" type="pres">
      <dgm:prSet presAssocID="{89234BA9-B84D-490A-9034-A112B8229ACB}" presName="connector3" presStyleLbl="sibTrans2D1" presStyleIdx="2" presStyleCnt="3"/>
      <dgm:spPr/>
    </dgm:pt>
  </dgm:ptLst>
  <dgm:cxnLst>
    <dgm:cxn modelId="{AE791517-8EB8-4799-A348-A81B9CD058A6}" type="presOf" srcId="{1F4B3004-9362-41FD-BB55-DA900D3F3CD5}" destId="{C72E1E33-338A-4648-884D-CFE626DEBDEB}" srcOrd="1" destOrd="0" presId="urn:microsoft.com/office/officeart/2005/8/layout/gear1"/>
    <dgm:cxn modelId="{F3125F3E-9FA0-4D20-ACCF-6C6F7955A8AC}" type="presOf" srcId="{D1CC6BE5-A3EA-46B0-A09A-34B5CBC048B6}" destId="{50546140-BA2D-4D58-83D9-8463952008AE}" srcOrd="1" destOrd="0" presId="urn:microsoft.com/office/officeart/2005/8/layout/gear1"/>
    <dgm:cxn modelId="{58C9273F-A231-4620-8A98-592268583349}" type="presOf" srcId="{89234BA9-B84D-490A-9034-A112B8229ACB}" destId="{EEE122D6-F177-433A-B97A-B6DFB40CFE4F}" srcOrd="0" destOrd="0" presId="urn:microsoft.com/office/officeart/2005/8/layout/gear1"/>
    <dgm:cxn modelId="{5245285D-C787-490A-8722-7F89CFC630B1}" type="presOf" srcId="{7C593CCE-38D6-40AA-A235-6F5B1A42D164}" destId="{C8690138-A5C9-452D-B668-82F6758A3748}" srcOrd="2" destOrd="0" presId="urn:microsoft.com/office/officeart/2005/8/layout/gear1"/>
    <dgm:cxn modelId="{35E16243-86E9-43DF-A08F-95E06E47E3CD}" type="presOf" srcId="{7C593CCE-38D6-40AA-A235-6F5B1A42D164}" destId="{46DAE4B7-C222-4F61-823D-94045C842689}" srcOrd="1" destOrd="0" presId="urn:microsoft.com/office/officeart/2005/8/layout/gear1"/>
    <dgm:cxn modelId="{82965267-24E6-4E20-91FC-A83FECCF01E5}" type="presOf" srcId="{6DC9A2DF-CE13-4262-A97C-083C2E55B436}" destId="{E53306A1-7690-42F7-950E-E3A3985D648D}" srcOrd="0" destOrd="0" presId="urn:microsoft.com/office/officeart/2005/8/layout/gear1"/>
    <dgm:cxn modelId="{A44D4E70-457B-47B7-9163-7C16ACEA5EAB}" srcId="{6208800A-3516-4266-82E1-ECF79395B610}" destId="{1F4B3004-9362-41FD-BB55-DA900D3F3CD5}" srcOrd="2" destOrd="0" parTransId="{FF14FCC9-8A4B-4D99-B4A4-07B269224BC7}" sibTransId="{89234BA9-B84D-490A-9034-A112B8229ACB}"/>
    <dgm:cxn modelId="{2096C351-3F1C-4721-9504-872E28911006}" type="presOf" srcId="{1F4B3004-9362-41FD-BB55-DA900D3F3CD5}" destId="{4BA40BD0-2DD4-44D6-9782-EFA510B2EB3B}" srcOrd="0" destOrd="0" presId="urn:microsoft.com/office/officeart/2005/8/layout/gear1"/>
    <dgm:cxn modelId="{BABC0553-AB42-4A87-BE98-C31596597142}" type="presOf" srcId="{7C593CCE-38D6-40AA-A235-6F5B1A42D164}" destId="{92F1E2C5-820D-4015-BD82-B68C12A4E6F4}" srcOrd="0" destOrd="0" presId="urn:microsoft.com/office/officeart/2005/8/layout/gear1"/>
    <dgm:cxn modelId="{94FA5498-C563-4371-ABB7-D650564DEEF5}" type="presOf" srcId="{D1CC6BE5-A3EA-46B0-A09A-34B5CBC048B6}" destId="{767FB361-1D53-488C-BBDB-7ED1837434E7}" srcOrd="2" destOrd="0" presId="urn:microsoft.com/office/officeart/2005/8/layout/gear1"/>
    <dgm:cxn modelId="{10934C9E-54F0-4E86-9442-1749587F9155}" type="presOf" srcId="{6208800A-3516-4266-82E1-ECF79395B610}" destId="{58F897AA-179E-49E3-AFBA-58A8AC0E3AC3}" srcOrd="0" destOrd="0" presId="urn:microsoft.com/office/officeart/2005/8/layout/gear1"/>
    <dgm:cxn modelId="{20A695AF-36FF-4ABB-9FBB-F63F54B91A59}" type="presOf" srcId="{1F4B3004-9362-41FD-BB55-DA900D3F3CD5}" destId="{64CFD69C-6802-4390-BA4B-A2C1001846A2}" srcOrd="2" destOrd="0" presId="urn:microsoft.com/office/officeart/2005/8/layout/gear1"/>
    <dgm:cxn modelId="{81CB62BF-1F5C-4D24-9474-5CE3171566B8}" type="presOf" srcId="{C862827F-76F2-4F26-A1AE-565ABC6FB954}" destId="{01537400-2C23-4C8B-865E-44633C1F812C}" srcOrd="0" destOrd="0" presId="urn:microsoft.com/office/officeart/2005/8/layout/gear1"/>
    <dgm:cxn modelId="{B0A102D3-A1B0-46D2-A010-99267B455418}" srcId="{6208800A-3516-4266-82E1-ECF79395B610}" destId="{D1CC6BE5-A3EA-46B0-A09A-34B5CBC048B6}" srcOrd="0" destOrd="0" parTransId="{26662435-E590-4C3B-8BB2-9E05ACF4113C}" sibTransId="{C862827F-76F2-4F26-A1AE-565ABC6FB954}"/>
    <dgm:cxn modelId="{E08C26DD-39DF-4649-92E4-20CD2DD054EE}" type="presOf" srcId="{1F4B3004-9362-41FD-BB55-DA900D3F3CD5}" destId="{6B0CD4B8-AE73-49A4-9CE2-791A71028B7C}" srcOrd="3" destOrd="0" presId="urn:microsoft.com/office/officeart/2005/8/layout/gear1"/>
    <dgm:cxn modelId="{1DFCFFEA-DDC3-4DD7-A45F-3365E9949C3F}" type="presOf" srcId="{D1CC6BE5-A3EA-46B0-A09A-34B5CBC048B6}" destId="{4D193417-3D86-46FF-AE57-E96E997AA22F}" srcOrd="0" destOrd="0" presId="urn:microsoft.com/office/officeart/2005/8/layout/gear1"/>
    <dgm:cxn modelId="{0226C7EC-67E5-4A30-AC3D-6E01D71222DC}" srcId="{6208800A-3516-4266-82E1-ECF79395B610}" destId="{7C593CCE-38D6-40AA-A235-6F5B1A42D164}" srcOrd="1" destOrd="0" parTransId="{BB0F23CE-2B36-4D08-B5C1-C69F6B9E867F}" sibTransId="{6DC9A2DF-CE13-4262-A97C-083C2E55B436}"/>
    <dgm:cxn modelId="{FB05DB2A-D5E0-46C3-BD3D-C5B999383B63}" type="presParOf" srcId="{58F897AA-179E-49E3-AFBA-58A8AC0E3AC3}" destId="{4D193417-3D86-46FF-AE57-E96E997AA22F}" srcOrd="0" destOrd="0" presId="urn:microsoft.com/office/officeart/2005/8/layout/gear1"/>
    <dgm:cxn modelId="{3BD64B06-854F-4212-AECA-DED6D4D0BBF5}" type="presParOf" srcId="{58F897AA-179E-49E3-AFBA-58A8AC0E3AC3}" destId="{50546140-BA2D-4D58-83D9-8463952008AE}" srcOrd="1" destOrd="0" presId="urn:microsoft.com/office/officeart/2005/8/layout/gear1"/>
    <dgm:cxn modelId="{9A05C515-7EB3-4206-9527-1457BD94540D}" type="presParOf" srcId="{58F897AA-179E-49E3-AFBA-58A8AC0E3AC3}" destId="{767FB361-1D53-488C-BBDB-7ED1837434E7}" srcOrd="2" destOrd="0" presId="urn:microsoft.com/office/officeart/2005/8/layout/gear1"/>
    <dgm:cxn modelId="{A6C299D1-3D8D-4C92-9CFB-C51E3A351D3F}" type="presParOf" srcId="{58F897AA-179E-49E3-AFBA-58A8AC0E3AC3}" destId="{92F1E2C5-820D-4015-BD82-B68C12A4E6F4}" srcOrd="3" destOrd="0" presId="urn:microsoft.com/office/officeart/2005/8/layout/gear1"/>
    <dgm:cxn modelId="{48BF25D2-52BA-423E-BEA2-C1FD230D3D6C}" type="presParOf" srcId="{58F897AA-179E-49E3-AFBA-58A8AC0E3AC3}" destId="{46DAE4B7-C222-4F61-823D-94045C842689}" srcOrd="4" destOrd="0" presId="urn:microsoft.com/office/officeart/2005/8/layout/gear1"/>
    <dgm:cxn modelId="{39A978F2-AE0F-41D8-83C7-15E84EBD50F1}" type="presParOf" srcId="{58F897AA-179E-49E3-AFBA-58A8AC0E3AC3}" destId="{C8690138-A5C9-452D-B668-82F6758A3748}" srcOrd="5" destOrd="0" presId="urn:microsoft.com/office/officeart/2005/8/layout/gear1"/>
    <dgm:cxn modelId="{B34F49D1-BC17-492F-8106-51F029B47D07}" type="presParOf" srcId="{58F897AA-179E-49E3-AFBA-58A8AC0E3AC3}" destId="{4BA40BD0-2DD4-44D6-9782-EFA510B2EB3B}" srcOrd="6" destOrd="0" presId="urn:microsoft.com/office/officeart/2005/8/layout/gear1"/>
    <dgm:cxn modelId="{9901ABF3-18A1-42D7-A741-BA32CC29F826}" type="presParOf" srcId="{58F897AA-179E-49E3-AFBA-58A8AC0E3AC3}" destId="{C72E1E33-338A-4648-884D-CFE626DEBDEB}" srcOrd="7" destOrd="0" presId="urn:microsoft.com/office/officeart/2005/8/layout/gear1"/>
    <dgm:cxn modelId="{56C24D69-F2A9-4546-9A13-F77DF2AF626F}" type="presParOf" srcId="{58F897AA-179E-49E3-AFBA-58A8AC0E3AC3}" destId="{64CFD69C-6802-4390-BA4B-A2C1001846A2}" srcOrd="8" destOrd="0" presId="urn:microsoft.com/office/officeart/2005/8/layout/gear1"/>
    <dgm:cxn modelId="{61DDE739-4AB4-4FFE-A7E9-33299DCBD284}" type="presParOf" srcId="{58F897AA-179E-49E3-AFBA-58A8AC0E3AC3}" destId="{6B0CD4B8-AE73-49A4-9CE2-791A71028B7C}" srcOrd="9" destOrd="0" presId="urn:microsoft.com/office/officeart/2005/8/layout/gear1"/>
    <dgm:cxn modelId="{1B51C923-3905-4FE3-A3D6-413D23A921C1}" type="presParOf" srcId="{58F897AA-179E-49E3-AFBA-58A8AC0E3AC3}" destId="{01537400-2C23-4C8B-865E-44633C1F812C}" srcOrd="10" destOrd="0" presId="urn:microsoft.com/office/officeart/2005/8/layout/gear1"/>
    <dgm:cxn modelId="{538B7393-DC0B-482C-9D5B-A57E92CFB8E3}" type="presParOf" srcId="{58F897AA-179E-49E3-AFBA-58A8AC0E3AC3}" destId="{E53306A1-7690-42F7-950E-E3A3985D648D}" srcOrd="11" destOrd="0" presId="urn:microsoft.com/office/officeart/2005/8/layout/gear1"/>
    <dgm:cxn modelId="{D814B5BA-3975-4558-94EA-099B1B1FE4A5}" type="presParOf" srcId="{58F897AA-179E-49E3-AFBA-58A8AC0E3AC3}" destId="{EEE122D6-F177-433A-B97A-B6DFB40CFE4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5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6208800A-3516-4266-82E1-ECF79395B610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1F4B3004-9362-41FD-BB55-DA900D3F3CD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F14FCC9-8A4B-4D99-B4A4-07B269224BC7}" type="parTrans" cxnId="{A44D4E70-457B-47B7-9163-7C16ACEA5EAB}">
      <dgm:prSet/>
      <dgm:spPr/>
      <dgm:t>
        <a:bodyPr/>
        <a:lstStyle/>
        <a:p>
          <a:endParaRPr lang="en-US"/>
        </a:p>
      </dgm:t>
    </dgm:pt>
    <dgm:pt modelId="{89234BA9-B84D-490A-9034-A112B8229ACB}" type="sibTrans" cxnId="{A44D4E70-457B-47B7-9163-7C16ACEA5EAB}">
      <dgm:prSet/>
      <dgm:spPr/>
      <dgm:t>
        <a:bodyPr/>
        <a:lstStyle/>
        <a:p>
          <a:endParaRPr lang="en-US"/>
        </a:p>
      </dgm:t>
    </dgm:pt>
    <dgm:pt modelId="{7C593CCE-38D6-40AA-A235-6F5B1A42D16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DC9A2DF-CE13-4262-A97C-083C2E55B436}" type="sibTrans" cxnId="{0226C7EC-67E5-4A30-AC3D-6E01D71222DC}">
      <dgm:prSet/>
      <dgm:spPr/>
      <dgm:t>
        <a:bodyPr/>
        <a:lstStyle/>
        <a:p>
          <a:endParaRPr lang="en-US"/>
        </a:p>
      </dgm:t>
    </dgm:pt>
    <dgm:pt modelId="{BB0F23CE-2B36-4D08-B5C1-C69F6B9E867F}" type="parTrans" cxnId="{0226C7EC-67E5-4A30-AC3D-6E01D71222DC}">
      <dgm:prSet/>
      <dgm:spPr/>
      <dgm:t>
        <a:bodyPr/>
        <a:lstStyle/>
        <a:p>
          <a:endParaRPr lang="en-US"/>
        </a:p>
      </dgm:t>
    </dgm:pt>
    <dgm:pt modelId="{D1CC6BE5-A3EA-46B0-A09A-34B5CBC048B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862827F-76F2-4F26-A1AE-565ABC6FB954}" type="sibTrans" cxnId="{B0A102D3-A1B0-46D2-A010-99267B455418}">
      <dgm:prSet/>
      <dgm:spPr/>
      <dgm:t>
        <a:bodyPr/>
        <a:lstStyle/>
        <a:p>
          <a:endParaRPr lang="en-US"/>
        </a:p>
      </dgm:t>
    </dgm:pt>
    <dgm:pt modelId="{26662435-E590-4C3B-8BB2-9E05ACF4113C}" type="parTrans" cxnId="{B0A102D3-A1B0-46D2-A010-99267B455418}">
      <dgm:prSet/>
      <dgm:spPr/>
      <dgm:t>
        <a:bodyPr/>
        <a:lstStyle/>
        <a:p>
          <a:endParaRPr lang="en-US"/>
        </a:p>
      </dgm:t>
    </dgm:pt>
    <dgm:pt modelId="{58F897AA-179E-49E3-AFBA-58A8AC0E3AC3}" type="pres">
      <dgm:prSet presAssocID="{6208800A-3516-4266-82E1-ECF79395B61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193417-3D86-46FF-AE57-E96E997AA22F}" type="pres">
      <dgm:prSet presAssocID="{D1CC6BE5-A3EA-46B0-A09A-34B5CBC048B6}" presName="gear1" presStyleLbl="node1" presStyleIdx="0" presStyleCnt="3">
        <dgm:presLayoutVars>
          <dgm:chMax val="1"/>
          <dgm:bulletEnabled val="1"/>
        </dgm:presLayoutVars>
      </dgm:prSet>
      <dgm:spPr/>
    </dgm:pt>
    <dgm:pt modelId="{50546140-BA2D-4D58-83D9-8463952008AE}" type="pres">
      <dgm:prSet presAssocID="{D1CC6BE5-A3EA-46B0-A09A-34B5CBC048B6}" presName="gear1srcNode" presStyleLbl="node1" presStyleIdx="0" presStyleCnt="3"/>
      <dgm:spPr/>
    </dgm:pt>
    <dgm:pt modelId="{767FB361-1D53-488C-BBDB-7ED1837434E7}" type="pres">
      <dgm:prSet presAssocID="{D1CC6BE5-A3EA-46B0-A09A-34B5CBC048B6}" presName="gear1dstNode" presStyleLbl="node1" presStyleIdx="0" presStyleCnt="3"/>
      <dgm:spPr/>
    </dgm:pt>
    <dgm:pt modelId="{92F1E2C5-820D-4015-BD82-B68C12A4E6F4}" type="pres">
      <dgm:prSet presAssocID="{7C593CCE-38D6-40AA-A235-6F5B1A42D164}" presName="gear2" presStyleLbl="node1" presStyleIdx="1" presStyleCnt="3">
        <dgm:presLayoutVars>
          <dgm:chMax val="1"/>
          <dgm:bulletEnabled val="1"/>
        </dgm:presLayoutVars>
      </dgm:prSet>
      <dgm:spPr/>
    </dgm:pt>
    <dgm:pt modelId="{46DAE4B7-C222-4F61-823D-94045C842689}" type="pres">
      <dgm:prSet presAssocID="{7C593CCE-38D6-40AA-A235-6F5B1A42D164}" presName="gear2srcNode" presStyleLbl="node1" presStyleIdx="1" presStyleCnt="3"/>
      <dgm:spPr/>
    </dgm:pt>
    <dgm:pt modelId="{C8690138-A5C9-452D-B668-82F6758A3748}" type="pres">
      <dgm:prSet presAssocID="{7C593CCE-38D6-40AA-A235-6F5B1A42D164}" presName="gear2dstNode" presStyleLbl="node1" presStyleIdx="1" presStyleCnt="3"/>
      <dgm:spPr/>
    </dgm:pt>
    <dgm:pt modelId="{4BA40BD0-2DD4-44D6-9782-EFA510B2EB3B}" type="pres">
      <dgm:prSet presAssocID="{1F4B3004-9362-41FD-BB55-DA900D3F3CD5}" presName="gear3" presStyleLbl="node1" presStyleIdx="2" presStyleCnt="3"/>
      <dgm:spPr/>
    </dgm:pt>
    <dgm:pt modelId="{C72E1E33-338A-4648-884D-CFE626DEBDEB}" type="pres">
      <dgm:prSet presAssocID="{1F4B3004-9362-41FD-BB55-DA900D3F3CD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4CFD69C-6802-4390-BA4B-A2C1001846A2}" type="pres">
      <dgm:prSet presAssocID="{1F4B3004-9362-41FD-BB55-DA900D3F3CD5}" presName="gear3srcNode" presStyleLbl="node1" presStyleIdx="2" presStyleCnt="3"/>
      <dgm:spPr/>
    </dgm:pt>
    <dgm:pt modelId="{6B0CD4B8-AE73-49A4-9CE2-791A71028B7C}" type="pres">
      <dgm:prSet presAssocID="{1F4B3004-9362-41FD-BB55-DA900D3F3CD5}" presName="gear3dstNode" presStyleLbl="node1" presStyleIdx="2" presStyleCnt="3"/>
      <dgm:spPr/>
    </dgm:pt>
    <dgm:pt modelId="{01537400-2C23-4C8B-865E-44633C1F812C}" type="pres">
      <dgm:prSet presAssocID="{C862827F-76F2-4F26-A1AE-565ABC6FB954}" presName="connector1" presStyleLbl="sibTrans2D1" presStyleIdx="0" presStyleCnt="3"/>
      <dgm:spPr/>
    </dgm:pt>
    <dgm:pt modelId="{E53306A1-7690-42F7-950E-E3A3985D648D}" type="pres">
      <dgm:prSet presAssocID="{6DC9A2DF-CE13-4262-A97C-083C2E55B436}" presName="connector2" presStyleLbl="sibTrans2D1" presStyleIdx="1" presStyleCnt="3"/>
      <dgm:spPr/>
    </dgm:pt>
    <dgm:pt modelId="{EEE122D6-F177-433A-B97A-B6DFB40CFE4F}" type="pres">
      <dgm:prSet presAssocID="{89234BA9-B84D-490A-9034-A112B8229ACB}" presName="connector3" presStyleLbl="sibTrans2D1" presStyleIdx="2" presStyleCnt="3"/>
      <dgm:spPr/>
    </dgm:pt>
  </dgm:ptLst>
  <dgm:cxnLst>
    <dgm:cxn modelId="{2B14A005-59EC-4FA2-9FFC-49270C859915}" type="presOf" srcId="{1F4B3004-9362-41FD-BB55-DA900D3F3CD5}" destId="{C72E1E33-338A-4648-884D-CFE626DEBDEB}" srcOrd="1" destOrd="0" presId="urn:microsoft.com/office/officeart/2005/8/layout/gear1"/>
    <dgm:cxn modelId="{345B3D29-0522-4154-9E68-B2CE5A5A5F35}" type="presOf" srcId="{D1CC6BE5-A3EA-46B0-A09A-34B5CBC048B6}" destId="{4D193417-3D86-46FF-AE57-E96E997AA22F}" srcOrd="0" destOrd="0" presId="urn:microsoft.com/office/officeart/2005/8/layout/gear1"/>
    <dgm:cxn modelId="{BFF20937-8AE1-44BE-97C1-6F7473FD5CBA}" type="presOf" srcId="{7C593CCE-38D6-40AA-A235-6F5B1A42D164}" destId="{92F1E2C5-820D-4015-BD82-B68C12A4E6F4}" srcOrd="0" destOrd="0" presId="urn:microsoft.com/office/officeart/2005/8/layout/gear1"/>
    <dgm:cxn modelId="{1BE5D464-928B-452F-A0DA-104AAD0EA381}" type="presOf" srcId="{1F4B3004-9362-41FD-BB55-DA900D3F3CD5}" destId="{6B0CD4B8-AE73-49A4-9CE2-791A71028B7C}" srcOrd="3" destOrd="0" presId="urn:microsoft.com/office/officeart/2005/8/layout/gear1"/>
    <dgm:cxn modelId="{A44D4E70-457B-47B7-9163-7C16ACEA5EAB}" srcId="{6208800A-3516-4266-82E1-ECF79395B610}" destId="{1F4B3004-9362-41FD-BB55-DA900D3F3CD5}" srcOrd="2" destOrd="0" parTransId="{FF14FCC9-8A4B-4D99-B4A4-07B269224BC7}" sibTransId="{89234BA9-B84D-490A-9034-A112B8229ACB}"/>
    <dgm:cxn modelId="{0AA74575-3B77-43EB-8B54-56D866666202}" type="presOf" srcId="{7C593CCE-38D6-40AA-A235-6F5B1A42D164}" destId="{C8690138-A5C9-452D-B668-82F6758A3748}" srcOrd="2" destOrd="0" presId="urn:microsoft.com/office/officeart/2005/8/layout/gear1"/>
    <dgm:cxn modelId="{D4B3D755-6420-4BB8-8F82-58D82ACA4D94}" type="presOf" srcId="{C862827F-76F2-4F26-A1AE-565ABC6FB954}" destId="{01537400-2C23-4C8B-865E-44633C1F812C}" srcOrd="0" destOrd="0" presId="urn:microsoft.com/office/officeart/2005/8/layout/gear1"/>
    <dgm:cxn modelId="{13667C7E-1548-4381-BC46-94B2ABD44298}" type="presOf" srcId="{7C593CCE-38D6-40AA-A235-6F5B1A42D164}" destId="{46DAE4B7-C222-4F61-823D-94045C842689}" srcOrd="1" destOrd="0" presId="urn:microsoft.com/office/officeart/2005/8/layout/gear1"/>
    <dgm:cxn modelId="{5251369B-174B-4224-9639-A709994074FC}" type="presOf" srcId="{6DC9A2DF-CE13-4262-A97C-083C2E55B436}" destId="{E53306A1-7690-42F7-950E-E3A3985D648D}" srcOrd="0" destOrd="0" presId="urn:microsoft.com/office/officeart/2005/8/layout/gear1"/>
    <dgm:cxn modelId="{172A5AA3-1087-4088-A440-DB111E2471D0}" type="presOf" srcId="{D1CC6BE5-A3EA-46B0-A09A-34B5CBC048B6}" destId="{767FB361-1D53-488C-BBDB-7ED1837434E7}" srcOrd="2" destOrd="0" presId="urn:microsoft.com/office/officeart/2005/8/layout/gear1"/>
    <dgm:cxn modelId="{C79261A9-3621-4721-9461-410293660D47}" type="presOf" srcId="{89234BA9-B84D-490A-9034-A112B8229ACB}" destId="{EEE122D6-F177-433A-B97A-B6DFB40CFE4F}" srcOrd="0" destOrd="0" presId="urn:microsoft.com/office/officeart/2005/8/layout/gear1"/>
    <dgm:cxn modelId="{D486D1C0-00E2-457E-A497-4922A45EF2F3}" type="presOf" srcId="{6208800A-3516-4266-82E1-ECF79395B610}" destId="{58F897AA-179E-49E3-AFBA-58A8AC0E3AC3}" srcOrd="0" destOrd="0" presId="urn:microsoft.com/office/officeart/2005/8/layout/gear1"/>
    <dgm:cxn modelId="{448899C1-042B-423B-8E1D-0FC745D7933A}" type="presOf" srcId="{1F4B3004-9362-41FD-BB55-DA900D3F3CD5}" destId="{4BA40BD0-2DD4-44D6-9782-EFA510B2EB3B}" srcOrd="0" destOrd="0" presId="urn:microsoft.com/office/officeart/2005/8/layout/gear1"/>
    <dgm:cxn modelId="{B0A102D3-A1B0-46D2-A010-99267B455418}" srcId="{6208800A-3516-4266-82E1-ECF79395B610}" destId="{D1CC6BE5-A3EA-46B0-A09A-34B5CBC048B6}" srcOrd="0" destOrd="0" parTransId="{26662435-E590-4C3B-8BB2-9E05ACF4113C}" sibTransId="{C862827F-76F2-4F26-A1AE-565ABC6FB954}"/>
    <dgm:cxn modelId="{3A2F99D8-4ADC-41AF-98AC-9BD06A16AA6F}" type="presOf" srcId="{D1CC6BE5-A3EA-46B0-A09A-34B5CBC048B6}" destId="{50546140-BA2D-4D58-83D9-8463952008AE}" srcOrd="1" destOrd="0" presId="urn:microsoft.com/office/officeart/2005/8/layout/gear1"/>
    <dgm:cxn modelId="{0226C7EC-67E5-4A30-AC3D-6E01D71222DC}" srcId="{6208800A-3516-4266-82E1-ECF79395B610}" destId="{7C593CCE-38D6-40AA-A235-6F5B1A42D164}" srcOrd="1" destOrd="0" parTransId="{BB0F23CE-2B36-4D08-B5C1-C69F6B9E867F}" sibTransId="{6DC9A2DF-CE13-4262-A97C-083C2E55B436}"/>
    <dgm:cxn modelId="{6F7C6FF7-2097-46F2-B1C8-05F97768284B}" type="presOf" srcId="{1F4B3004-9362-41FD-BB55-DA900D3F3CD5}" destId="{64CFD69C-6802-4390-BA4B-A2C1001846A2}" srcOrd="2" destOrd="0" presId="urn:microsoft.com/office/officeart/2005/8/layout/gear1"/>
    <dgm:cxn modelId="{959FEF2E-42E9-4A3F-911A-4B69A43F52E9}" type="presParOf" srcId="{58F897AA-179E-49E3-AFBA-58A8AC0E3AC3}" destId="{4D193417-3D86-46FF-AE57-E96E997AA22F}" srcOrd="0" destOrd="0" presId="urn:microsoft.com/office/officeart/2005/8/layout/gear1"/>
    <dgm:cxn modelId="{6610B6D3-E748-4BEB-AFFE-E88B955F0832}" type="presParOf" srcId="{58F897AA-179E-49E3-AFBA-58A8AC0E3AC3}" destId="{50546140-BA2D-4D58-83D9-8463952008AE}" srcOrd="1" destOrd="0" presId="urn:microsoft.com/office/officeart/2005/8/layout/gear1"/>
    <dgm:cxn modelId="{E43353CB-0482-4B29-A548-FDA92C92B5A6}" type="presParOf" srcId="{58F897AA-179E-49E3-AFBA-58A8AC0E3AC3}" destId="{767FB361-1D53-488C-BBDB-7ED1837434E7}" srcOrd="2" destOrd="0" presId="urn:microsoft.com/office/officeart/2005/8/layout/gear1"/>
    <dgm:cxn modelId="{A9A14715-8FF8-4BDB-A46D-DB9DE030B33B}" type="presParOf" srcId="{58F897AA-179E-49E3-AFBA-58A8AC0E3AC3}" destId="{92F1E2C5-820D-4015-BD82-B68C12A4E6F4}" srcOrd="3" destOrd="0" presId="urn:microsoft.com/office/officeart/2005/8/layout/gear1"/>
    <dgm:cxn modelId="{0870A7BD-12D6-48BD-9C3B-C00D46A2249F}" type="presParOf" srcId="{58F897AA-179E-49E3-AFBA-58A8AC0E3AC3}" destId="{46DAE4B7-C222-4F61-823D-94045C842689}" srcOrd="4" destOrd="0" presId="urn:microsoft.com/office/officeart/2005/8/layout/gear1"/>
    <dgm:cxn modelId="{5FE773E2-AF51-4C78-89CE-9268FE46142E}" type="presParOf" srcId="{58F897AA-179E-49E3-AFBA-58A8AC0E3AC3}" destId="{C8690138-A5C9-452D-B668-82F6758A3748}" srcOrd="5" destOrd="0" presId="urn:microsoft.com/office/officeart/2005/8/layout/gear1"/>
    <dgm:cxn modelId="{2D14C9EB-89B2-4F09-84F1-BC56C74C6AEF}" type="presParOf" srcId="{58F897AA-179E-49E3-AFBA-58A8AC0E3AC3}" destId="{4BA40BD0-2DD4-44D6-9782-EFA510B2EB3B}" srcOrd="6" destOrd="0" presId="urn:microsoft.com/office/officeart/2005/8/layout/gear1"/>
    <dgm:cxn modelId="{2DDC84BC-161C-426A-8309-98EA78E03FFD}" type="presParOf" srcId="{58F897AA-179E-49E3-AFBA-58A8AC0E3AC3}" destId="{C72E1E33-338A-4648-884D-CFE626DEBDEB}" srcOrd="7" destOrd="0" presId="urn:microsoft.com/office/officeart/2005/8/layout/gear1"/>
    <dgm:cxn modelId="{02361C58-1D74-4C0E-BEA1-2D6B66931FED}" type="presParOf" srcId="{58F897AA-179E-49E3-AFBA-58A8AC0E3AC3}" destId="{64CFD69C-6802-4390-BA4B-A2C1001846A2}" srcOrd="8" destOrd="0" presId="urn:microsoft.com/office/officeart/2005/8/layout/gear1"/>
    <dgm:cxn modelId="{6D03DC71-10BA-496E-94FF-015FF2CED518}" type="presParOf" srcId="{58F897AA-179E-49E3-AFBA-58A8AC0E3AC3}" destId="{6B0CD4B8-AE73-49A4-9CE2-791A71028B7C}" srcOrd="9" destOrd="0" presId="urn:microsoft.com/office/officeart/2005/8/layout/gear1"/>
    <dgm:cxn modelId="{BE613DDE-FED2-47E5-9BDA-196262F76020}" type="presParOf" srcId="{58F897AA-179E-49E3-AFBA-58A8AC0E3AC3}" destId="{01537400-2C23-4C8B-865E-44633C1F812C}" srcOrd="10" destOrd="0" presId="urn:microsoft.com/office/officeart/2005/8/layout/gear1"/>
    <dgm:cxn modelId="{46887BC7-33BA-4405-90B8-DA86F7A16487}" type="presParOf" srcId="{58F897AA-179E-49E3-AFBA-58A8AC0E3AC3}" destId="{E53306A1-7690-42F7-950E-E3A3985D648D}" srcOrd="11" destOrd="0" presId="urn:microsoft.com/office/officeart/2005/8/layout/gear1"/>
    <dgm:cxn modelId="{C82A315E-65FC-49FB-A55E-0D56AACEE5E1}" type="presParOf" srcId="{58F897AA-179E-49E3-AFBA-58A8AC0E3AC3}" destId="{EEE122D6-F177-433A-B97A-B6DFB40CFE4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6208800A-3516-4266-82E1-ECF79395B610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1F4B3004-9362-41FD-BB55-DA900D3F3CD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F14FCC9-8A4B-4D99-B4A4-07B269224BC7}" type="parTrans" cxnId="{A44D4E70-457B-47B7-9163-7C16ACEA5EAB}">
      <dgm:prSet/>
      <dgm:spPr/>
      <dgm:t>
        <a:bodyPr/>
        <a:lstStyle/>
        <a:p>
          <a:endParaRPr lang="en-US"/>
        </a:p>
      </dgm:t>
    </dgm:pt>
    <dgm:pt modelId="{89234BA9-B84D-490A-9034-A112B8229ACB}" type="sibTrans" cxnId="{A44D4E70-457B-47B7-9163-7C16ACEA5EAB}">
      <dgm:prSet/>
      <dgm:spPr/>
      <dgm:t>
        <a:bodyPr/>
        <a:lstStyle/>
        <a:p>
          <a:endParaRPr lang="en-US"/>
        </a:p>
      </dgm:t>
    </dgm:pt>
    <dgm:pt modelId="{7C593CCE-38D6-40AA-A235-6F5B1A42D16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DC9A2DF-CE13-4262-A97C-083C2E55B436}" type="sibTrans" cxnId="{0226C7EC-67E5-4A30-AC3D-6E01D71222DC}">
      <dgm:prSet/>
      <dgm:spPr/>
      <dgm:t>
        <a:bodyPr/>
        <a:lstStyle/>
        <a:p>
          <a:endParaRPr lang="en-US"/>
        </a:p>
      </dgm:t>
    </dgm:pt>
    <dgm:pt modelId="{BB0F23CE-2B36-4D08-B5C1-C69F6B9E867F}" type="parTrans" cxnId="{0226C7EC-67E5-4A30-AC3D-6E01D71222DC}">
      <dgm:prSet/>
      <dgm:spPr/>
      <dgm:t>
        <a:bodyPr/>
        <a:lstStyle/>
        <a:p>
          <a:endParaRPr lang="en-US"/>
        </a:p>
      </dgm:t>
    </dgm:pt>
    <dgm:pt modelId="{D1CC6BE5-A3EA-46B0-A09A-34B5CBC048B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862827F-76F2-4F26-A1AE-565ABC6FB954}" type="sibTrans" cxnId="{B0A102D3-A1B0-46D2-A010-99267B455418}">
      <dgm:prSet/>
      <dgm:spPr/>
      <dgm:t>
        <a:bodyPr/>
        <a:lstStyle/>
        <a:p>
          <a:endParaRPr lang="en-US"/>
        </a:p>
      </dgm:t>
    </dgm:pt>
    <dgm:pt modelId="{26662435-E590-4C3B-8BB2-9E05ACF4113C}" type="parTrans" cxnId="{B0A102D3-A1B0-46D2-A010-99267B455418}">
      <dgm:prSet/>
      <dgm:spPr/>
      <dgm:t>
        <a:bodyPr/>
        <a:lstStyle/>
        <a:p>
          <a:endParaRPr lang="en-US"/>
        </a:p>
      </dgm:t>
    </dgm:pt>
    <dgm:pt modelId="{58F897AA-179E-49E3-AFBA-58A8AC0E3AC3}" type="pres">
      <dgm:prSet presAssocID="{6208800A-3516-4266-82E1-ECF79395B61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193417-3D86-46FF-AE57-E96E997AA22F}" type="pres">
      <dgm:prSet presAssocID="{D1CC6BE5-A3EA-46B0-A09A-34B5CBC048B6}" presName="gear1" presStyleLbl="node1" presStyleIdx="0" presStyleCnt="3">
        <dgm:presLayoutVars>
          <dgm:chMax val="1"/>
          <dgm:bulletEnabled val="1"/>
        </dgm:presLayoutVars>
      </dgm:prSet>
      <dgm:spPr/>
    </dgm:pt>
    <dgm:pt modelId="{50546140-BA2D-4D58-83D9-8463952008AE}" type="pres">
      <dgm:prSet presAssocID="{D1CC6BE5-A3EA-46B0-A09A-34B5CBC048B6}" presName="gear1srcNode" presStyleLbl="node1" presStyleIdx="0" presStyleCnt="3"/>
      <dgm:spPr/>
    </dgm:pt>
    <dgm:pt modelId="{767FB361-1D53-488C-BBDB-7ED1837434E7}" type="pres">
      <dgm:prSet presAssocID="{D1CC6BE5-A3EA-46B0-A09A-34B5CBC048B6}" presName="gear1dstNode" presStyleLbl="node1" presStyleIdx="0" presStyleCnt="3"/>
      <dgm:spPr/>
    </dgm:pt>
    <dgm:pt modelId="{92F1E2C5-820D-4015-BD82-B68C12A4E6F4}" type="pres">
      <dgm:prSet presAssocID="{7C593CCE-38D6-40AA-A235-6F5B1A42D164}" presName="gear2" presStyleLbl="node1" presStyleIdx="1" presStyleCnt="3">
        <dgm:presLayoutVars>
          <dgm:chMax val="1"/>
          <dgm:bulletEnabled val="1"/>
        </dgm:presLayoutVars>
      </dgm:prSet>
      <dgm:spPr/>
    </dgm:pt>
    <dgm:pt modelId="{46DAE4B7-C222-4F61-823D-94045C842689}" type="pres">
      <dgm:prSet presAssocID="{7C593CCE-38D6-40AA-A235-6F5B1A42D164}" presName="gear2srcNode" presStyleLbl="node1" presStyleIdx="1" presStyleCnt="3"/>
      <dgm:spPr/>
    </dgm:pt>
    <dgm:pt modelId="{C8690138-A5C9-452D-B668-82F6758A3748}" type="pres">
      <dgm:prSet presAssocID="{7C593CCE-38D6-40AA-A235-6F5B1A42D164}" presName="gear2dstNode" presStyleLbl="node1" presStyleIdx="1" presStyleCnt="3"/>
      <dgm:spPr/>
    </dgm:pt>
    <dgm:pt modelId="{4BA40BD0-2DD4-44D6-9782-EFA510B2EB3B}" type="pres">
      <dgm:prSet presAssocID="{1F4B3004-9362-41FD-BB55-DA900D3F3CD5}" presName="gear3" presStyleLbl="node1" presStyleIdx="2" presStyleCnt="3"/>
      <dgm:spPr/>
    </dgm:pt>
    <dgm:pt modelId="{C72E1E33-338A-4648-884D-CFE626DEBDEB}" type="pres">
      <dgm:prSet presAssocID="{1F4B3004-9362-41FD-BB55-DA900D3F3CD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4CFD69C-6802-4390-BA4B-A2C1001846A2}" type="pres">
      <dgm:prSet presAssocID="{1F4B3004-9362-41FD-BB55-DA900D3F3CD5}" presName="gear3srcNode" presStyleLbl="node1" presStyleIdx="2" presStyleCnt="3"/>
      <dgm:spPr/>
    </dgm:pt>
    <dgm:pt modelId="{6B0CD4B8-AE73-49A4-9CE2-791A71028B7C}" type="pres">
      <dgm:prSet presAssocID="{1F4B3004-9362-41FD-BB55-DA900D3F3CD5}" presName="gear3dstNode" presStyleLbl="node1" presStyleIdx="2" presStyleCnt="3"/>
      <dgm:spPr/>
    </dgm:pt>
    <dgm:pt modelId="{01537400-2C23-4C8B-865E-44633C1F812C}" type="pres">
      <dgm:prSet presAssocID="{C862827F-76F2-4F26-A1AE-565ABC6FB954}" presName="connector1" presStyleLbl="sibTrans2D1" presStyleIdx="0" presStyleCnt="3"/>
      <dgm:spPr/>
    </dgm:pt>
    <dgm:pt modelId="{E53306A1-7690-42F7-950E-E3A3985D648D}" type="pres">
      <dgm:prSet presAssocID="{6DC9A2DF-CE13-4262-A97C-083C2E55B436}" presName="connector2" presStyleLbl="sibTrans2D1" presStyleIdx="1" presStyleCnt="3"/>
      <dgm:spPr/>
    </dgm:pt>
    <dgm:pt modelId="{EEE122D6-F177-433A-B97A-B6DFB40CFE4F}" type="pres">
      <dgm:prSet presAssocID="{89234BA9-B84D-490A-9034-A112B8229ACB}" presName="connector3" presStyleLbl="sibTrans2D1" presStyleIdx="2" presStyleCnt="3"/>
      <dgm:spPr/>
    </dgm:pt>
  </dgm:ptLst>
  <dgm:cxnLst>
    <dgm:cxn modelId="{9B9A180E-C908-4938-A6A9-A7AED7A52A13}" type="presOf" srcId="{C862827F-76F2-4F26-A1AE-565ABC6FB954}" destId="{01537400-2C23-4C8B-865E-44633C1F812C}" srcOrd="0" destOrd="0" presId="urn:microsoft.com/office/officeart/2005/8/layout/gear1"/>
    <dgm:cxn modelId="{952C4E3C-D6A3-4D26-8727-1ADC744933ED}" type="presOf" srcId="{7C593CCE-38D6-40AA-A235-6F5B1A42D164}" destId="{92F1E2C5-820D-4015-BD82-B68C12A4E6F4}" srcOrd="0" destOrd="0" presId="urn:microsoft.com/office/officeart/2005/8/layout/gear1"/>
    <dgm:cxn modelId="{0EB4F465-C217-474C-948C-C39282B5822D}" type="presOf" srcId="{7C593CCE-38D6-40AA-A235-6F5B1A42D164}" destId="{C8690138-A5C9-452D-B668-82F6758A3748}" srcOrd="2" destOrd="0" presId="urn:microsoft.com/office/officeart/2005/8/layout/gear1"/>
    <dgm:cxn modelId="{A44D4E70-457B-47B7-9163-7C16ACEA5EAB}" srcId="{6208800A-3516-4266-82E1-ECF79395B610}" destId="{1F4B3004-9362-41FD-BB55-DA900D3F3CD5}" srcOrd="2" destOrd="0" parTransId="{FF14FCC9-8A4B-4D99-B4A4-07B269224BC7}" sibTransId="{89234BA9-B84D-490A-9034-A112B8229ACB}"/>
    <dgm:cxn modelId="{101C5175-34D4-49A0-B5DB-EAE95097C9FE}" type="presOf" srcId="{6208800A-3516-4266-82E1-ECF79395B610}" destId="{58F897AA-179E-49E3-AFBA-58A8AC0E3AC3}" srcOrd="0" destOrd="0" presId="urn:microsoft.com/office/officeart/2005/8/layout/gear1"/>
    <dgm:cxn modelId="{A0120E7F-10F7-446B-B298-D72916448629}" type="presOf" srcId="{D1CC6BE5-A3EA-46B0-A09A-34B5CBC048B6}" destId="{767FB361-1D53-488C-BBDB-7ED1837434E7}" srcOrd="2" destOrd="0" presId="urn:microsoft.com/office/officeart/2005/8/layout/gear1"/>
    <dgm:cxn modelId="{EFD8DE8D-2E42-485C-880A-5C7D5929091C}" type="presOf" srcId="{1F4B3004-9362-41FD-BB55-DA900D3F3CD5}" destId="{4BA40BD0-2DD4-44D6-9782-EFA510B2EB3B}" srcOrd="0" destOrd="0" presId="urn:microsoft.com/office/officeart/2005/8/layout/gear1"/>
    <dgm:cxn modelId="{B36E43B8-F2B7-4AF8-916B-16A14FF5F4AF}" type="presOf" srcId="{6DC9A2DF-CE13-4262-A97C-083C2E55B436}" destId="{E53306A1-7690-42F7-950E-E3A3985D648D}" srcOrd="0" destOrd="0" presId="urn:microsoft.com/office/officeart/2005/8/layout/gear1"/>
    <dgm:cxn modelId="{05902EC3-F252-4C2D-AF88-3FA7C0820A40}" type="presOf" srcId="{D1CC6BE5-A3EA-46B0-A09A-34B5CBC048B6}" destId="{4D193417-3D86-46FF-AE57-E96E997AA22F}" srcOrd="0" destOrd="0" presId="urn:microsoft.com/office/officeart/2005/8/layout/gear1"/>
    <dgm:cxn modelId="{74A7FDC3-1CAE-4885-803E-1AD98C423695}" type="presOf" srcId="{D1CC6BE5-A3EA-46B0-A09A-34B5CBC048B6}" destId="{50546140-BA2D-4D58-83D9-8463952008AE}" srcOrd="1" destOrd="0" presId="urn:microsoft.com/office/officeart/2005/8/layout/gear1"/>
    <dgm:cxn modelId="{B80717C8-B744-4DDF-A569-CCB9F7C55CBA}" type="presOf" srcId="{1F4B3004-9362-41FD-BB55-DA900D3F3CD5}" destId="{C72E1E33-338A-4648-884D-CFE626DEBDEB}" srcOrd="1" destOrd="0" presId="urn:microsoft.com/office/officeart/2005/8/layout/gear1"/>
    <dgm:cxn modelId="{D9BA98C9-4A28-41FB-9D30-D30CEAD9FE5E}" type="presOf" srcId="{89234BA9-B84D-490A-9034-A112B8229ACB}" destId="{EEE122D6-F177-433A-B97A-B6DFB40CFE4F}" srcOrd="0" destOrd="0" presId="urn:microsoft.com/office/officeart/2005/8/layout/gear1"/>
    <dgm:cxn modelId="{31C078CB-5DDD-43A3-9753-723359C923B5}" type="presOf" srcId="{1F4B3004-9362-41FD-BB55-DA900D3F3CD5}" destId="{6B0CD4B8-AE73-49A4-9CE2-791A71028B7C}" srcOrd="3" destOrd="0" presId="urn:microsoft.com/office/officeart/2005/8/layout/gear1"/>
    <dgm:cxn modelId="{B0A102D3-A1B0-46D2-A010-99267B455418}" srcId="{6208800A-3516-4266-82E1-ECF79395B610}" destId="{D1CC6BE5-A3EA-46B0-A09A-34B5CBC048B6}" srcOrd="0" destOrd="0" parTransId="{26662435-E590-4C3B-8BB2-9E05ACF4113C}" sibTransId="{C862827F-76F2-4F26-A1AE-565ABC6FB954}"/>
    <dgm:cxn modelId="{E61EADE1-A7DD-4925-9538-601D4A23B626}" type="presOf" srcId="{7C593CCE-38D6-40AA-A235-6F5B1A42D164}" destId="{46DAE4B7-C222-4F61-823D-94045C842689}" srcOrd="1" destOrd="0" presId="urn:microsoft.com/office/officeart/2005/8/layout/gear1"/>
    <dgm:cxn modelId="{0226C7EC-67E5-4A30-AC3D-6E01D71222DC}" srcId="{6208800A-3516-4266-82E1-ECF79395B610}" destId="{7C593CCE-38D6-40AA-A235-6F5B1A42D164}" srcOrd="1" destOrd="0" parTransId="{BB0F23CE-2B36-4D08-B5C1-C69F6B9E867F}" sibTransId="{6DC9A2DF-CE13-4262-A97C-083C2E55B436}"/>
    <dgm:cxn modelId="{4A0B32F8-6935-43C4-A50F-67733822F2A0}" type="presOf" srcId="{1F4B3004-9362-41FD-BB55-DA900D3F3CD5}" destId="{64CFD69C-6802-4390-BA4B-A2C1001846A2}" srcOrd="2" destOrd="0" presId="urn:microsoft.com/office/officeart/2005/8/layout/gear1"/>
    <dgm:cxn modelId="{2B662AB4-7E81-4A11-B0BC-081761DFB17C}" type="presParOf" srcId="{58F897AA-179E-49E3-AFBA-58A8AC0E3AC3}" destId="{4D193417-3D86-46FF-AE57-E96E997AA22F}" srcOrd="0" destOrd="0" presId="urn:microsoft.com/office/officeart/2005/8/layout/gear1"/>
    <dgm:cxn modelId="{BFD06933-329A-4E0E-B639-59A7855270C9}" type="presParOf" srcId="{58F897AA-179E-49E3-AFBA-58A8AC0E3AC3}" destId="{50546140-BA2D-4D58-83D9-8463952008AE}" srcOrd="1" destOrd="0" presId="urn:microsoft.com/office/officeart/2005/8/layout/gear1"/>
    <dgm:cxn modelId="{BE863992-3647-4548-88C7-C3AF47D98729}" type="presParOf" srcId="{58F897AA-179E-49E3-AFBA-58A8AC0E3AC3}" destId="{767FB361-1D53-488C-BBDB-7ED1837434E7}" srcOrd="2" destOrd="0" presId="urn:microsoft.com/office/officeart/2005/8/layout/gear1"/>
    <dgm:cxn modelId="{2A72C2C5-5999-47BD-8C18-7E2756C1A705}" type="presParOf" srcId="{58F897AA-179E-49E3-AFBA-58A8AC0E3AC3}" destId="{92F1E2C5-820D-4015-BD82-B68C12A4E6F4}" srcOrd="3" destOrd="0" presId="urn:microsoft.com/office/officeart/2005/8/layout/gear1"/>
    <dgm:cxn modelId="{76510408-6DFB-4CA7-B82D-BD15D8D28E3F}" type="presParOf" srcId="{58F897AA-179E-49E3-AFBA-58A8AC0E3AC3}" destId="{46DAE4B7-C222-4F61-823D-94045C842689}" srcOrd="4" destOrd="0" presId="urn:microsoft.com/office/officeart/2005/8/layout/gear1"/>
    <dgm:cxn modelId="{256453AB-3FA3-4347-9671-991B85DC185A}" type="presParOf" srcId="{58F897AA-179E-49E3-AFBA-58A8AC0E3AC3}" destId="{C8690138-A5C9-452D-B668-82F6758A3748}" srcOrd="5" destOrd="0" presId="urn:microsoft.com/office/officeart/2005/8/layout/gear1"/>
    <dgm:cxn modelId="{A6628C5C-A8EB-44A0-A967-2CD28788CC8A}" type="presParOf" srcId="{58F897AA-179E-49E3-AFBA-58A8AC0E3AC3}" destId="{4BA40BD0-2DD4-44D6-9782-EFA510B2EB3B}" srcOrd="6" destOrd="0" presId="urn:microsoft.com/office/officeart/2005/8/layout/gear1"/>
    <dgm:cxn modelId="{9D557EAF-0B59-4DB8-9BAE-01801A0BEA13}" type="presParOf" srcId="{58F897AA-179E-49E3-AFBA-58A8AC0E3AC3}" destId="{C72E1E33-338A-4648-884D-CFE626DEBDEB}" srcOrd="7" destOrd="0" presId="urn:microsoft.com/office/officeart/2005/8/layout/gear1"/>
    <dgm:cxn modelId="{B4C254FE-55FE-4785-B5BC-B6ED8B45E39F}" type="presParOf" srcId="{58F897AA-179E-49E3-AFBA-58A8AC0E3AC3}" destId="{64CFD69C-6802-4390-BA4B-A2C1001846A2}" srcOrd="8" destOrd="0" presId="urn:microsoft.com/office/officeart/2005/8/layout/gear1"/>
    <dgm:cxn modelId="{8D36CF9E-8148-4094-B6E0-F56D14E4C7AB}" type="presParOf" srcId="{58F897AA-179E-49E3-AFBA-58A8AC0E3AC3}" destId="{6B0CD4B8-AE73-49A4-9CE2-791A71028B7C}" srcOrd="9" destOrd="0" presId="urn:microsoft.com/office/officeart/2005/8/layout/gear1"/>
    <dgm:cxn modelId="{834B96D9-59D9-45AD-B823-F6CABC0FEDF4}" type="presParOf" srcId="{58F897AA-179E-49E3-AFBA-58A8AC0E3AC3}" destId="{01537400-2C23-4C8B-865E-44633C1F812C}" srcOrd="10" destOrd="0" presId="urn:microsoft.com/office/officeart/2005/8/layout/gear1"/>
    <dgm:cxn modelId="{A32D39E2-5965-4B61-BED4-EBD855C01E6B}" type="presParOf" srcId="{58F897AA-179E-49E3-AFBA-58A8AC0E3AC3}" destId="{E53306A1-7690-42F7-950E-E3A3985D648D}" srcOrd="11" destOrd="0" presId="urn:microsoft.com/office/officeart/2005/8/layout/gear1"/>
    <dgm:cxn modelId="{9FB7F5F8-97A3-4F73-A33A-B3084ED035B8}" type="presParOf" srcId="{58F897AA-179E-49E3-AFBA-58A8AC0E3AC3}" destId="{EEE122D6-F177-433A-B97A-B6DFB40CFE4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6208800A-3516-4266-82E1-ECF79395B610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1F4B3004-9362-41FD-BB55-DA900D3F3CD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F14FCC9-8A4B-4D99-B4A4-07B269224BC7}" type="parTrans" cxnId="{A44D4E70-457B-47B7-9163-7C16ACEA5EAB}">
      <dgm:prSet/>
      <dgm:spPr/>
      <dgm:t>
        <a:bodyPr/>
        <a:lstStyle/>
        <a:p>
          <a:endParaRPr lang="en-US"/>
        </a:p>
      </dgm:t>
    </dgm:pt>
    <dgm:pt modelId="{89234BA9-B84D-490A-9034-A112B8229ACB}" type="sibTrans" cxnId="{A44D4E70-457B-47B7-9163-7C16ACEA5EAB}">
      <dgm:prSet/>
      <dgm:spPr/>
      <dgm:t>
        <a:bodyPr/>
        <a:lstStyle/>
        <a:p>
          <a:endParaRPr lang="en-US"/>
        </a:p>
      </dgm:t>
    </dgm:pt>
    <dgm:pt modelId="{7C593CCE-38D6-40AA-A235-6F5B1A42D16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DC9A2DF-CE13-4262-A97C-083C2E55B436}" type="sibTrans" cxnId="{0226C7EC-67E5-4A30-AC3D-6E01D71222DC}">
      <dgm:prSet/>
      <dgm:spPr/>
      <dgm:t>
        <a:bodyPr/>
        <a:lstStyle/>
        <a:p>
          <a:endParaRPr lang="en-US"/>
        </a:p>
      </dgm:t>
    </dgm:pt>
    <dgm:pt modelId="{BB0F23CE-2B36-4D08-B5C1-C69F6B9E867F}" type="parTrans" cxnId="{0226C7EC-67E5-4A30-AC3D-6E01D71222DC}">
      <dgm:prSet/>
      <dgm:spPr/>
      <dgm:t>
        <a:bodyPr/>
        <a:lstStyle/>
        <a:p>
          <a:endParaRPr lang="en-US"/>
        </a:p>
      </dgm:t>
    </dgm:pt>
    <dgm:pt modelId="{D1CC6BE5-A3EA-46B0-A09A-34B5CBC048B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862827F-76F2-4F26-A1AE-565ABC6FB954}" type="sibTrans" cxnId="{B0A102D3-A1B0-46D2-A010-99267B455418}">
      <dgm:prSet/>
      <dgm:spPr/>
      <dgm:t>
        <a:bodyPr/>
        <a:lstStyle/>
        <a:p>
          <a:endParaRPr lang="en-US"/>
        </a:p>
      </dgm:t>
    </dgm:pt>
    <dgm:pt modelId="{26662435-E590-4C3B-8BB2-9E05ACF4113C}" type="parTrans" cxnId="{B0A102D3-A1B0-46D2-A010-99267B455418}">
      <dgm:prSet/>
      <dgm:spPr/>
      <dgm:t>
        <a:bodyPr/>
        <a:lstStyle/>
        <a:p>
          <a:endParaRPr lang="en-US"/>
        </a:p>
      </dgm:t>
    </dgm:pt>
    <dgm:pt modelId="{58F897AA-179E-49E3-AFBA-58A8AC0E3AC3}" type="pres">
      <dgm:prSet presAssocID="{6208800A-3516-4266-82E1-ECF79395B61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193417-3D86-46FF-AE57-E96E997AA22F}" type="pres">
      <dgm:prSet presAssocID="{D1CC6BE5-A3EA-46B0-A09A-34B5CBC048B6}" presName="gear1" presStyleLbl="node1" presStyleIdx="0" presStyleCnt="3">
        <dgm:presLayoutVars>
          <dgm:chMax val="1"/>
          <dgm:bulletEnabled val="1"/>
        </dgm:presLayoutVars>
      </dgm:prSet>
      <dgm:spPr/>
    </dgm:pt>
    <dgm:pt modelId="{50546140-BA2D-4D58-83D9-8463952008AE}" type="pres">
      <dgm:prSet presAssocID="{D1CC6BE5-A3EA-46B0-A09A-34B5CBC048B6}" presName="gear1srcNode" presStyleLbl="node1" presStyleIdx="0" presStyleCnt="3"/>
      <dgm:spPr/>
    </dgm:pt>
    <dgm:pt modelId="{767FB361-1D53-488C-BBDB-7ED1837434E7}" type="pres">
      <dgm:prSet presAssocID="{D1CC6BE5-A3EA-46B0-A09A-34B5CBC048B6}" presName="gear1dstNode" presStyleLbl="node1" presStyleIdx="0" presStyleCnt="3"/>
      <dgm:spPr/>
    </dgm:pt>
    <dgm:pt modelId="{92F1E2C5-820D-4015-BD82-B68C12A4E6F4}" type="pres">
      <dgm:prSet presAssocID="{7C593CCE-38D6-40AA-A235-6F5B1A42D164}" presName="gear2" presStyleLbl="node1" presStyleIdx="1" presStyleCnt="3">
        <dgm:presLayoutVars>
          <dgm:chMax val="1"/>
          <dgm:bulletEnabled val="1"/>
        </dgm:presLayoutVars>
      </dgm:prSet>
      <dgm:spPr/>
    </dgm:pt>
    <dgm:pt modelId="{46DAE4B7-C222-4F61-823D-94045C842689}" type="pres">
      <dgm:prSet presAssocID="{7C593CCE-38D6-40AA-A235-6F5B1A42D164}" presName="gear2srcNode" presStyleLbl="node1" presStyleIdx="1" presStyleCnt="3"/>
      <dgm:spPr/>
    </dgm:pt>
    <dgm:pt modelId="{C8690138-A5C9-452D-B668-82F6758A3748}" type="pres">
      <dgm:prSet presAssocID="{7C593CCE-38D6-40AA-A235-6F5B1A42D164}" presName="gear2dstNode" presStyleLbl="node1" presStyleIdx="1" presStyleCnt="3"/>
      <dgm:spPr/>
    </dgm:pt>
    <dgm:pt modelId="{4BA40BD0-2DD4-44D6-9782-EFA510B2EB3B}" type="pres">
      <dgm:prSet presAssocID="{1F4B3004-9362-41FD-BB55-DA900D3F3CD5}" presName="gear3" presStyleLbl="node1" presStyleIdx="2" presStyleCnt="3"/>
      <dgm:spPr/>
    </dgm:pt>
    <dgm:pt modelId="{C72E1E33-338A-4648-884D-CFE626DEBDEB}" type="pres">
      <dgm:prSet presAssocID="{1F4B3004-9362-41FD-BB55-DA900D3F3CD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4CFD69C-6802-4390-BA4B-A2C1001846A2}" type="pres">
      <dgm:prSet presAssocID="{1F4B3004-9362-41FD-BB55-DA900D3F3CD5}" presName="gear3srcNode" presStyleLbl="node1" presStyleIdx="2" presStyleCnt="3"/>
      <dgm:spPr/>
    </dgm:pt>
    <dgm:pt modelId="{6B0CD4B8-AE73-49A4-9CE2-791A71028B7C}" type="pres">
      <dgm:prSet presAssocID="{1F4B3004-9362-41FD-BB55-DA900D3F3CD5}" presName="gear3dstNode" presStyleLbl="node1" presStyleIdx="2" presStyleCnt="3"/>
      <dgm:spPr/>
    </dgm:pt>
    <dgm:pt modelId="{01537400-2C23-4C8B-865E-44633C1F812C}" type="pres">
      <dgm:prSet presAssocID="{C862827F-76F2-4F26-A1AE-565ABC6FB954}" presName="connector1" presStyleLbl="sibTrans2D1" presStyleIdx="0" presStyleCnt="3"/>
      <dgm:spPr/>
    </dgm:pt>
    <dgm:pt modelId="{E53306A1-7690-42F7-950E-E3A3985D648D}" type="pres">
      <dgm:prSet presAssocID="{6DC9A2DF-CE13-4262-A97C-083C2E55B436}" presName="connector2" presStyleLbl="sibTrans2D1" presStyleIdx="1" presStyleCnt="3"/>
      <dgm:spPr/>
    </dgm:pt>
    <dgm:pt modelId="{EEE122D6-F177-433A-B97A-B6DFB40CFE4F}" type="pres">
      <dgm:prSet presAssocID="{89234BA9-B84D-490A-9034-A112B8229ACB}" presName="connector3" presStyleLbl="sibTrans2D1" presStyleIdx="2" presStyleCnt="3"/>
      <dgm:spPr/>
    </dgm:pt>
  </dgm:ptLst>
  <dgm:cxnLst>
    <dgm:cxn modelId="{A04DEF03-5AF7-40D0-AA90-5944EA9C3F4F}" type="presOf" srcId="{6208800A-3516-4266-82E1-ECF79395B610}" destId="{58F897AA-179E-49E3-AFBA-58A8AC0E3AC3}" srcOrd="0" destOrd="0" presId="urn:microsoft.com/office/officeart/2005/8/layout/gear1"/>
    <dgm:cxn modelId="{F996AC0B-ED8E-48B7-9035-FBA173269DE5}" type="presOf" srcId="{7C593CCE-38D6-40AA-A235-6F5B1A42D164}" destId="{46DAE4B7-C222-4F61-823D-94045C842689}" srcOrd="1" destOrd="0" presId="urn:microsoft.com/office/officeart/2005/8/layout/gear1"/>
    <dgm:cxn modelId="{41FC352C-E118-4679-A20E-E360B1D91A34}" type="presOf" srcId="{7C593CCE-38D6-40AA-A235-6F5B1A42D164}" destId="{C8690138-A5C9-452D-B668-82F6758A3748}" srcOrd="2" destOrd="0" presId="urn:microsoft.com/office/officeart/2005/8/layout/gear1"/>
    <dgm:cxn modelId="{35A96C5C-93B6-4DC2-88E4-D19BB7EFAEC7}" type="presOf" srcId="{D1CC6BE5-A3EA-46B0-A09A-34B5CBC048B6}" destId="{50546140-BA2D-4D58-83D9-8463952008AE}" srcOrd="1" destOrd="0" presId="urn:microsoft.com/office/officeart/2005/8/layout/gear1"/>
    <dgm:cxn modelId="{9284CC4E-A754-4B47-A422-FB5C88154998}" type="presOf" srcId="{D1CC6BE5-A3EA-46B0-A09A-34B5CBC048B6}" destId="{4D193417-3D86-46FF-AE57-E96E997AA22F}" srcOrd="0" destOrd="0" presId="urn:microsoft.com/office/officeart/2005/8/layout/gear1"/>
    <dgm:cxn modelId="{A44D4E70-457B-47B7-9163-7C16ACEA5EAB}" srcId="{6208800A-3516-4266-82E1-ECF79395B610}" destId="{1F4B3004-9362-41FD-BB55-DA900D3F3CD5}" srcOrd="2" destOrd="0" parTransId="{FF14FCC9-8A4B-4D99-B4A4-07B269224BC7}" sibTransId="{89234BA9-B84D-490A-9034-A112B8229ACB}"/>
    <dgm:cxn modelId="{4BD36752-35C2-4898-9811-AA1612BC3C77}" type="presOf" srcId="{89234BA9-B84D-490A-9034-A112B8229ACB}" destId="{EEE122D6-F177-433A-B97A-B6DFB40CFE4F}" srcOrd="0" destOrd="0" presId="urn:microsoft.com/office/officeart/2005/8/layout/gear1"/>
    <dgm:cxn modelId="{33555A53-5B32-4F0D-9A25-0B92A3752727}" type="presOf" srcId="{7C593CCE-38D6-40AA-A235-6F5B1A42D164}" destId="{92F1E2C5-820D-4015-BD82-B68C12A4E6F4}" srcOrd="0" destOrd="0" presId="urn:microsoft.com/office/officeart/2005/8/layout/gear1"/>
    <dgm:cxn modelId="{F0FD7376-961F-477B-8531-9C4503A98D82}" type="presOf" srcId="{C862827F-76F2-4F26-A1AE-565ABC6FB954}" destId="{01537400-2C23-4C8B-865E-44633C1F812C}" srcOrd="0" destOrd="0" presId="urn:microsoft.com/office/officeart/2005/8/layout/gear1"/>
    <dgm:cxn modelId="{EE0D637A-8B3A-4D98-8215-472EC0707363}" type="presOf" srcId="{6DC9A2DF-CE13-4262-A97C-083C2E55B436}" destId="{E53306A1-7690-42F7-950E-E3A3985D648D}" srcOrd="0" destOrd="0" presId="urn:microsoft.com/office/officeart/2005/8/layout/gear1"/>
    <dgm:cxn modelId="{653DC688-B029-4ED3-8A6E-9DC8F4D0ABDF}" type="presOf" srcId="{1F4B3004-9362-41FD-BB55-DA900D3F3CD5}" destId="{C72E1E33-338A-4648-884D-CFE626DEBDEB}" srcOrd="1" destOrd="0" presId="urn:microsoft.com/office/officeart/2005/8/layout/gear1"/>
    <dgm:cxn modelId="{128F4496-F53E-499A-B8B2-DB45E5D941FF}" type="presOf" srcId="{D1CC6BE5-A3EA-46B0-A09A-34B5CBC048B6}" destId="{767FB361-1D53-488C-BBDB-7ED1837434E7}" srcOrd="2" destOrd="0" presId="urn:microsoft.com/office/officeart/2005/8/layout/gear1"/>
    <dgm:cxn modelId="{DF40BEBF-EE37-4540-8918-A96B8DABBD14}" type="presOf" srcId="{1F4B3004-9362-41FD-BB55-DA900D3F3CD5}" destId="{4BA40BD0-2DD4-44D6-9782-EFA510B2EB3B}" srcOrd="0" destOrd="0" presId="urn:microsoft.com/office/officeart/2005/8/layout/gear1"/>
    <dgm:cxn modelId="{B0A102D3-A1B0-46D2-A010-99267B455418}" srcId="{6208800A-3516-4266-82E1-ECF79395B610}" destId="{D1CC6BE5-A3EA-46B0-A09A-34B5CBC048B6}" srcOrd="0" destOrd="0" parTransId="{26662435-E590-4C3B-8BB2-9E05ACF4113C}" sibTransId="{C862827F-76F2-4F26-A1AE-565ABC6FB954}"/>
    <dgm:cxn modelId="{29B79BE4-4AE0-42E0-86F6-308EFC2A1A5A}" type="presOf" srcId="{1F4B3004-9362-41FD-BB55-DA900D3F3CD5}" destId="{64CFD69C-6802-4390-BA4B-A2C1001846A2}" srcOrd="2" destOrd="0" presId="urn:microsoft.com/office/officeart/2005/8/layout/gear1"/>
    <dgm:cxn modelId="{0226C7EC-67E5-4A30-AC3D-6E01D71222DC}" srcId="{6208800A-3516-4266-82E1-ECF79395B610}" destId="{7C593CCE-38D6-40AA-A235-6F5B1A42D164}" srcOrd="1" destOrd="0" parTransId="{BB0F23CE-2B36-4D08-B5C1-C69F6B9E867F}" sibTransId="{6DC9A2DF-CE13-4262-A97C-083C2E55B436}"/>
    <dgm:cxn modelId="{599499FD-E3BA-4A85-8397-78B8EC1C1A65}" type="presOf" srcId="{1F4B3004-9362-41FD-BB55-DA900D3F3CD5}" destId="{6B0CD4B8-AE73-49A4-9CE2-791A71028B7C}" srcOrd="3" destOrd="0" presId="urn:microsoft.com/office/officeart/2005/8/layout/gear1"/>
    <dgm:cxn modelId="{BDF90115-46C2-4801-9ADA-DD1F4A15C2AB}" type="presParOf" srcId="{58F897AA-179E-49E3-AFBA-58A8AC0E3AC3}" destId="{4D193417-3D86-46FF-AE57-E96E997AA22F}" srcOrd="0" destOrd="0" presId="urn:microsoft.com/office/officeart/2005/8/layout/gear1"/>
    <dgm:cxn modelId="{5083529E-7311-479D-AED5-FC2F3FE84D52}" type="presParOf" srcId="{58F897AA-179E-49E3-AFBA-58A8AC0E3AC3}" destId="{50546140-BA2D-4D58-83D9-8463952008AE}" srcOrd="1" destOrd="0" presId="urn:microsoft.com/office/officeart/2005/8/layout/gear1"/>
    <dgm:cxn modelId="{63747DAB-D6AF-4AE7-B912-54742FDBD119}" type="presParOf" srcId="{58F897AA-179E-49E3-AFBA-58A8AC0E3AC3}" destId="{767FB361-1D53-488C-BBDB-7ED1837434E7}" srcOrd="2" destOrd="0" presId="urn:microsoft.com/office/officeart/2005/8/layout/gear1"/>
    <dgm:cxn modelId="{0CE738B5-F1A8-4DED-BACE-D319A50F9F57}" type="presParOf" srcId="{58F897AA-179E-49E3-AFBA-58A8AC0E3AC3}" destId="{92F1E2C5-820D-4015-BD82-B68C12A4E6F4}" srcOrd="3" destOrd="0" presId="urn:microsoft.com/office/officeart/2005/8/layout/gear1"/>
    <dgm:cxn modelId="{0549788A-2A4A-4A98-A3AB-811B3F744B46}" type="presParOf" srcId="{58F897AA-179E-49E3-AFBA-58A8AC0E3AC3}" destId="{46DAE4B7-C222-4F61-823D-94045C842689}" srcOrd="4" destOrd="0" presId="urn:microsoft.com/office/officeart/2005/8/layout/gear1"/>
    <dgm:cxn modelId="{BF50E0E6-5409-4880-B514-A76D0F7C8942}" type="presParOf" srcId="{58F897AA-179E-49E3-AFBA-58A8AC0E3AC3}" destId="{C8690138-A5C9-452D-B668-82F6758A3748}" srcOrd="5" destOrd="0" presId="urn:microsoft.com/office/officeart/2005/8/layout/gear1"/>
    <dgm:cxn modelId="{49D908C8-0654-4D79-A9C2-73AA58B8CF28}" type="presParOf" srcId="{58F897AA-179E-49E3-AFBA-58A8AC0E3AC3}" destId="{4BA40BD0-2DD4-44D6-9782-EFA510B2EB3B}" srcOrd="6" destOrd="0" presId="urn:microsoft.com/office/officeart/2005/8/layout/gear1"/>
    <dgm:cxn modelId="{D877DE4C-FCFA-44C5-90E8-C7847ECC2F80}" type="presParOf" srcId="{58F897AA-179E-49E3-AFBA-58A8AC0E3AC3}" destId="{C72E1E33-338A-4648-884D-CFE626DEBDEB}" srcOrd="7" destOrd="0" presId="urn:microsoft.com/office/officeart/2005/8/layout/gear1"/>
    <dgm:cxn modelId="{0F924E6A-3B11-43B2-80EA-A69593C68D24}" type="presParOf" srcId="{58F897AA-179E-49E3-AFBA-58A8AC0E3AC3}" destId="{64CFD69C-6802-4390-BA4B-A2C1001846A2}" srcOrd="8" destOrd="0" presId="urn:microsoft.com/office/officeart/2005/8/layout/gear1"/>
    <dgm:cxn modelId="{09CA47FC-789D-4261-845C-773B749094AF}" type="presParOf" srcId="{58F897AA-179E-49E3-AFBA-58A8AC0E3AC3}" destId="{6B0CD4B8-AE73-49A4-9CE2-791A71028B7C}" srcOrd="9" destOrd="0" presId="urn:microsoft.com/office/officeart/2005/8/layout/gear1"/>
    <dgm:cxn modelId="{F680542D-3892-4168-9849-0BCD8B562087}" type="presParOf" srcId="{58F897AA-179E-49E3-AFBA-58A8AC0E3AC3}" destId="{01537400-2C23-4C8B-865E-44633C1F812C}" srcOrd="10" destOrd="0" presId="urn:microsoft.com/office/officeart/2005/8/layout/gear1"/>
    <dgm:cxn modelId="{665C34B5-AE1A-4839-B4AD-A19787C82E7E}" type="presParOf" srcId="{58F897AA-179E-49E3-AFBA-58A8AC0E3AC3}" destId="{E53306A1-7690-42F7-950E-E3A3985D648D}" srcOrd="11" destOrd="0" presId="urn:microsoft.com/office/officeart/2005/8/layout/gear1"/>
    <dgm:cxn modelId="{D57CD0A8-03E6-4A48-A9DB-696D9B7D03FE}" type="presParOf" srcId="{58F897AA-179E-49E3-AFBA-58A8AC0E3AC3}" destId="{EEE122D6-F177-433A-B97A-B6DFB40CFE4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08800A-3516-4266-82E1-ECF79395B610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1F4B3004-9362-41FD-BB55-DA900D3F3CD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F14FCC9-8A4B-4D99-B4A4-07B269224BC7}" type="parTrans" cxnId="{A44D4E70-457B-47B7-9163-7C16ACEA5EAB}">
      <dgm:prSet/>
      <dgm:spPr/>
      <dgm:t>
        <a:bodyPr/>
        <a:lstStyle/>
        <a:p>
          <a:endParaRPr lang="en-US"/>
        </a:p>
      </dgm:t>
    </dgm:pt>
    <dgm:pt modelId="{89234BA9-B84D-490A-9034-A112B8229ACB}" type="sibTrans" cxnId="{A44D4E70-457B-47B7-9163-7C16ACEA5EAB}">
      <dgm:prSet/>
      <dgm:spPr/>
      <dgm:t>
        <a:bodyPr/>
        <a:lstStyle/>
        <a:p>
          <a:endParaRPr lang="en-US"/>
        </a:p>
      </dgm:t>
    </dgm:pt>
    <dgm:pt modelId="{7C593CCE-38D6-40AA-A235-6F5B1A42D16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DC9A2DF-CE13-4262-A97C-083C2E55B436}" type="sibTrans" cxnId="{0226C7EC-67E5-4A30-AC3D-6E01D71222DC}">
      <dgm:prSet/>
      <dgm:spPr/>
      <dgm:t>
        <a:bodyPr/>
        <a:lstStyle/>
        <a:p>
          <a:endParaRPr lang="en-US"/>
        </a:p>
      </dgm:t>
    </dgm:pt>
    <dgm:pt modelId="{BB0F23CE-2B36-4D08-B5C1-C69F6B9E867F}" type="parTrans" cxnId="{0226C7EC-67E5-4A30-AC3D-6E01D71222DC}">
      <dgm:prSet/>
      <dgm:spPr/>
      <dgm:t>
        <a:bodyPr/>
        <a:lstStyle/>
        <a:p>
          <a:endParaRPr lang="en-US"/>
        </a:p>
      </dgm:t>
    </dgm:pt>
    <dgm:pt modelId="{D1CC6BE5-A3EA-46B0-A09A-34B5CBC048B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862827F-76F2-4F26-A1AE-565ABC6FB954}" type="sibTrans" cxnId="{B0A102D3-A1B0-46D2-A010-99267B455418}">
      <dgm:prSet/>
      <dgm:spPr/>
      <dgm:t>
        <a:bodyPr/>
        <a:lstStyle/>
        <a:p>
          <a:endParaRPr lang="en-US"/>
        </a:p>
      </dgm:t>
    </dgm:pt>
    <dgm:pt modelId="{26662435-E590-4C3B-8BB2-9E05ACF4113C}" type="parTrans" cxnId="{B0A102D3-A1B0-46D2-A010-99267B455418}">
      <dgm:prSet/>
      <dgm:spPr/>
      <dgm:t>
        <a:bodyPr/>
        <a:lstStyle/>
        <a:p>
          <a:endParaRPr lang="en-US"/>
        </a:p>
      </dgm:t>
    </dgm:pt>
    <dgm:pt modelId="{58F897AA-179E-49E3-AFBA-58A8AC0E3AC3}" type="pres">
      <dgm:prSet presAssocID="{6208800A-3516-4266-82E1-ECF79395B61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193417-3D86-46FF-AE57-E96E997AA22F}" type="pres">
      <dgm:prSet presAssocID="{D1CC6BE5-A3EA-46B0-A09A-34B5CBC048B6}" presName="gear1" presStyleLbl="node1" presStyleIdx="0" presStyleCnt="3">
        <dgm:presLayoutVars>
          <dgm:chMax val="1"/>
          <dgm:bulletEnabled val="1"/>
        </dgm:presLayoutVars>
      </dgm:prSet>
      <dgm:spPr/>
    </dgm:pt>
    <dgm:pt modelId="{50546140-BA2D-4D58-83D9-8463952008AE}" type="pres">
      <dgm:prSet presAssocID="{D1CC6BE5-A3EA-46B0-A09A-34B5CBC048B6}" presName="gear1srcNode" presStyleLbl="node1" presStyleIdx="0" presStyleCnt="3"/>
      <dgm:spPr/>
    </dgm:pt>
    <dgm:pt modelId="{767FB361-1D53-488C-BBDB-7ED1837434E7}" type="pres">
      <dgm:prSet presAssocID="{D1CC6BE5-A3EA-46B0-A09A-34B5CBC048B6}" presName="gear1dstNode" presStyleLbl="node1" presStyleIdx="0" presStyleCnt="3"/>
      <dgm:spPr/>
    </dgm:pt>
    <dgm:pt modelId="{92F1E2C5-820D-4015-BD82-B68C12A4E6F4}" type="pres">
      <dgm:prSet presAssocID="{7C593CCE-38D6-40AA-A235-6F5B1A42D164}" presName="gear2" presStyleLbl="node1" presStyleIdx="1" presStyleCnt="3">
        <dgm:presLayoutVars>
          <dgm:chMax val="1"/>
          <dgm:bulletEnabled val="1"/>
        </dgm:presLayoutVars>
      </dgm:prSet>
      <dgm:spPr/>
    </dgm:pt>
    <dgm:pt modelId="{46DAE4B7-C222-4F61-823D-94045C842689}" type="pres">
      <dgm:prSet presAssocID="{7C593CCE-38D6-40AA-A235-6F5B1A42D164}" presName="gear2srcNode" presStyleLbl="node1" presStyleIdx="1" presStyleCnt="3"/>
      <dgm:spPr/>
    </dgm:pt>
    <dgm:pt modelId="{C8690138-A5C9-452D-B668-82F6758A3748}" type="pres">
      <dgm:prSet presAssocID="{7C593CCE-38D6-40AA-A235-6F5B1A42D164}" presName="gear2dstNode" presStyleLbl="node1" presStyleIdx="1" presStyleCnt="3"/>
      <dgm:spPr/>
    </dgm:pt>
    <dgm:pt modelId="{4BA40BD0-2DD4-44D6-9782-EFA510B2EB3B}" type="pres">
      <dgm:prSet presAssocID="{1F4B3004-9362-41FD-BB55-DA900D3F3CD5}" presName="gear3" presStyleLbl="node1" presStyleIdx="2" presStyleCnt="3"/>
      <dgm:spPr/>
    </dgm:pt>
    <dgm:pt modelId="{C72E1E33-338A-4648-884D-CFE626DEBDEB}" type="pres">
      <dgm:prSet presAssocID="{1F4B3004-9362-41FD-BB55-DA900D3F3CD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4CFD69C-6802-4390-BA4B-A2C1001846A2}" type="pres">
      <dgm:prSet presAssocID="{1F4B3004-9362-41FD-BB55-DA900D3F3CD5}" presName="gear3srcNode" presStyleLbl="node1" presStyleIdx="2" presStyleCnt="3"/>
      <dgm:spPr/>
    </dgm:pt>
    <dgm:pt modelId="{6B0CD4B8-AE73-49A4-9CE2-791A71028B7C}" type="pres">
      <dgm:prSet presAssocID="{1F4B3004-9362-41FD-BB55-DA900D3F3CD5}" presName="gear3dstNode" presStyleLbl="node1" presStyleIdx="2" presStyleCnt="3"/>
      <dgm:spPr/>
    </dgm:pt>
    <dgm:pt modelId="{01537400-2C23-4C8B-865E-44633C1F812C}" type="pres">
      <dgm:prSet presAssocID="{C862827F-76F2-4F26-A1AE-565ABC6FB954}" presName="connector1" presStyleLbl="sibTrans2D1" presStyleIdx="0" presStyleCnt="3"/>
      <dgm:spPr/>
    </dgm:pt>
    <dgm:pt modelId="{E53306A1-7690-42F7-950E-E3A3985D648D}" type="pres">
      <dgm:prSet presAssocID="{6DC9A2DF-CE13-4262-A97C-083C2E55B436}" presName="connector2" presStyleLbl="sibTrans2D1" presStyleIdx="1" presStyleCnt="3"/>
      <dgm:spPr/>
    </dgm:pt>
    <dgm:pt modelId="{EEE122D6-F177-433A-B97A-B6DFB40CFE4F}" type="pres">
      <dgm:prSet presAssocID="{89234BA9-B84D-490A-9034-A112B8229ACB}" presName="connector3" presStyleLbl="sibTrans2D1" presStyleIdx="2" presStyleCnt="3"/>
      <dgm:spPr/>
    </dgm:pt>
  </dgm:ptLst>
  <dgm:cxnLst>
    <dgm:cxn modelId="{C2751601-E71F-4CC0-8605-96ED91D7D682}" type="presOf" srcId="{D1CC6BE5-A3EA-46B0-A09A-34B5CBC048B6}" destId="{4D193417-3D86-46FF-AE57-E96E997AA22F}" srcOrd="0" destOrd="0" presId="urn:microsoft.com/office/officeart/2005/8/layout/gear1"/>
    <dgm:cxn modelId="{0CF4200A-5A65-4333-BCE1-77B5877435DF}" type="presOf" srcId="{1F4B3004-9362-41FD-BB55-DA900D3F3CD5}" destId="{C72E1E33-338A-4648-884D-CFE626DEBDEB}" srcOrd="1" destOrd="0" presId="urn:microsoft.com/office/officeart/2005/8/layout/gear1"/>
    <dgm:cxn modelId="{4D795917-16A7-4C00-8F37-A4036CEA125F}" type="presOf" srcId="{C862827F-76F2-4F26-A1AE-565ABC6FB954}" destId="{01537400-2C23-4C8B-865E-44633C1F812C}" srcOrd="0" destOrd="0" presId="urn:microsoft.com/office/officeart/2005/8/layout/gear1"/>
    <dgm:cxn modelId="{FF14243F-236D-4AC3-AF52-B600324D7D05}" type="presOf" srcId="{6208800A-3516-4266-82E1-ECF79395B610}" destId="{58F897AA-179E-49E3-AFBA-58A8AC0E3AC3}" srcOrd="0" destOrd="0" presId="urn:microsoft.com/office/officeart/2005/8/layout/gear1"/>
    <dgm:cxn modelId="{8CD8625F-1651-4DE5-809E-245B8A8B16D7}" type="presOf" srcId="{D1CC6BE5-A3EA-46B0-A09A-34B5CBC048B6}" destId="{50546140-BA2D-4D58-83D9-8463952008AE}" srcOrd="1" destOrd="0" presId="urn:microsoft.com/office/officeart/2005/8/layout/gear1"/>
    <dgm:cxn modelId="{CA038F6D-B476-448E-A968-144BE18C7209}" type="presOf" srcId="{7C593CCE-38D6-40AA-A235-6F5B1A42D164}" destId="{46DAE4B7-C222-4F61-823D-94045C842689}" srcOrd="1" destOrd="0" presId="urn:microsoft.com/office/officeart/2005/8/layout/gear1"/>
    <dgm:cxn modelId="{1625A36D-26D2-4358-8BA9-3F5684FC57B4}" type="presOf" srcId="{89234BA9-B84D-490A-9034-A112B8229ACB}" destId="{EEE122D6-F177-433A-B97A-B6DFB40CFE4F}" srcOrd="0" destOrd="0" presId="urn:microsoft.com/office/officeart/2005/8/layout/gear1"/>
    <dgm:cxn modelId="{A44D4E70-457B-47B7-9163-7C16ACEA5EAB}" srcId="{6208800A-3516-4266-82E1-ECF79395B610}" destId="{1F4B3004-9362-41FD-BB55-DA900D3F3CD5}" srcOrd="2" destOrd="0" parTransId="{FF14FCC9-8A4B-4D99-B4A4-07B269224BC7}" sibTransId="{89234BA9-B84D-490A-9034-A112B8229ACB}"/>
    <dgm:cxn modelId="{C47F0381-4F06-4576-9219-F24B515E17FD}" type="presOf" srcId="{1F4B3004-9362-41FD-BB55-DA900D3F3CD5}" destId="{64CFD69C-6802-4390-BA4B-A2C1001846A2}" srcOrd="2" destOrd="0" presId="urn:microsoft.com/office/officeart/2005/8/layout/gear1"/>
    <dgm:cxn modelId="{1A7D4986-3227-4F95-AC7F-4E8E041E88F2}" type="presOf" srcId="{1F4B3004-9362-41FD-BB55-DA900D3F3CD5}" destId="{4BA40BD0-2DD4-44D6-9782-EFA510B2EB3B}" srcOrd="0" destOrd="0" presId="urn:microsoft.com/office/officeart/2005/8/layout/gear1"/>
    <dgm:cxn modelId="{6B0F2489-20AB-4A35-B871-4821BC511FC9}" type="presOf" srcId="{6DC9A2DF-CE13-4262-A97C-083C2E55B436}" destId="{E53306A1-7690-42F7-950E-E3A3985D648D}" srcOrd="0" destOrd="0" presId="urn:microsoft.com/office/officeart/2005/8/layout/gear1"/>
    <dgm:cxn modelId="{F7E0E88A-A420-4AA7-AE09-BE9DCC739BA5}" type="presOf" srcId="{D1CC6BE5-A3EA-46B0-A09A-34B5CBC048B6}" destId="{767FB361-1D53-488C-BBDB-7ED1837434E7}" srcOrd="2" destOrd="0" presId="urn:microsoft.com/office/officeart/2005/8/layout/gear1"/>
    <dgm:cxn modelId="{60553E93-4A89-4074-9D72-CF9D61379363}" type="presOf" srcId="{7C593CCE-38D6-40AA-A235-6F5B1A42D164}" destId="{C8690138-A5C9-452D-B668-82F6758A3748}" srcOrd="2" destOrd="0" presId="urn:microsoft.com/office/officeart/2005/8/layout/gear1"/>
    <dgm:cxn modelId="{CF24C4CC-BB58-47EC-ABC1-6E84E44F798B}" type="presOf" srcId="{1F4B3004-9362-41FD-BB55-DA900D3F3CD5}" destId="{6B0CD4B8-AE73-49A4-9CE2-791A71028B7C}" srcOrd="3" destOrd="0" presId="urn:microsoft.com/office/officeart/2005/8/layout/gear1"/>
    <dgm:cxn modelId="{B0A102D3-A1B0-46D2-A010-99267B455418}" srcId="{6208800A-3516-4266-82E1-ECF79395B610}" destId="{D1CC6BE5-A3EA-46B0-A09A-34B5CBC048B6}" srcOrd="0" destOrd="0" parTransId="{26662435-E590-4C3B-8BB2-9E05ACF4113C}" sibTransId="{C862827F-76F2-4F26-A1AE-565ABC6FB954}"/>
    <dgm:cxn modelId="{0226C7EC-67E5-4A30-AC3D-6E01D71222DC}" srcId="{6208800A-3516-4266-82E1-ECF79395B610}" destId="{7C593CCE-38D6-40AA-A235-6F5B1A42D164}" srcOrd="1" destOrd="0" parTransId="{BB0F23CE-2B36-4D08-B5C1-C69F6B9E867F}" sibTransId="{6DC9A2DF-CE13-4262-A97C-083C2E55B436}"/>
    <dgm:cxn modelId="{7BAE47FB-E9BD-4350-84A0-F98288E6472C}" type="presOf" srcId="{7C593CCE-38D6-40AA-A235-6F5B1A42D164}" destId="{92F1E2C5-820D-4015-BD82-B68C12A4E6F4}" srcOrd="0" destOrd="0" presId="urn:microsoft.com/office/officeart/2005/8/layout/gear1"/>
    <dgm:cxn modelId="{BCDFBBBD-8705-4FF1-B94D-5F12237EE8D5}" type="presParOf" srcId="{58F897AA-179E-49E3-AFBA-58A8AC0E3AC3}" destId="{4D193417-3D86-46FF-AE57-E96E997AA22F}" srcOrd="0" destOrd="0" presId="urn:microsoft.com/office/officeart/2005/8/layout/gear1"/>
    <dgm:cxn modelId="{10A53F53-EC9D-4093-9688-074CE3802C93}" type="presParOf" srcId="{58F897AA-179E-49E3-AFBA-58A8AC0E3AC3}" destId="{50546140-BA2D-4D58-83D9-8463952008AE}" srcOrd="1" destOrd="0" presId="urn:microsoft.com/office/officeart/2005/8/layout/gear1"/>
    <dgm:cxn modelId="{39E6A387-42B2-48C5-8481-2CD1619241E9}" type="presParOf" srcId="{58F897AA-179E-49E3-AFBA-58A8AC0E3AC3}" destId="{767FB361-1D53-488C-BBDB-7ED1837434E7}" srcOrd="2" destOrd="0" presId="urn:microsoft.com/office/officeart/2005/8/layout/gear1"/>
    <dgm:cxn modelId="{0DA5981B-9B6F-4C3B-8FD9-0C06101CF7F6}" type="presParOf" srcId="{58F897AA-179E-49E3-AFBA-58A8AC0E3AC3}" destId="{92F1E2C5-820D-4015-BD82-B68C12A4E6F4}" srcOrd="3" destOrd="0" presId="urn:microsoft.com/office/officeart/2005/8/layout/gear1"/>
    <dgm:cxn modelId="{47E2E42E-B5A0-4EA0-B718-F3F8ADA1854A}" type="presParOf" srcId="{58F897AA-179E-49E3-AFBA-58A8AC0E3AC3}" destId="{46DAE4B7-C222-4F61-823D-94045C842689}" srcOrd="4" destOrd="0" presId="urn:microsoft.com/office/officeart/2005/8/layout/gear1"/>
    <dgm:cxn modelId="{5C9F87BD-B548-4514-9EB9-1F808ADBE3EB}" type="presParOf" srcId="{58F897AA-179E-49E3-AFBA-58A8AC0E3AC3}" destId="{C8690138-A5C9-452D-B668-82F6758A3748}" srcOrd="5" destOrd="0" presId="urn:microsoft.com/office/officeart/2005/8/layout/gear1"/>
    <dgm:cxn modelId="{34EF77EB-653D-4BE5-8A68-95A242875DB5}" type="presParOf" srcId="{58F897AA-179E-49E3-AFBA-58A8AC0E3AC3}" destId="{4BA40BD0-2DD4-44D6-9782-EFA510B2EB3B}" srcOrd="6" destOrd="0" presId="urn:microsoft.com/office/officeart/2005/8/layout/gear1"/>
    <dgm:cxn modelId="{1F986592-1F04-46E4-83FE-0CF8604DE775}" type="presParOf" srcId="{58F897AA-179E-49E3-AFBA-58A8AC0E3AC3}" destId="{C72E1E33-338A-4648-884D-CFE626DEBDEB}" srcOrd="7" destOrd="0" presId="urn:microsoft.com/office/officeart/2005/8/layout/gear1"/>
    <dgm:cxn modelId="{5639EAE5-C73D-4382-B990-CB3AA7405325}" type="presParOf" srcId="{58F897AA-179E-49E3-AFBA-58A8AC0E3AC3}" destId="{64CFD69C-6802-4390-BA4B-A2C1001846A2}" srcOrd="8" destOrd="0" presId="urn:microsoft.com/office/officeart/2005/8/layout/gear1"/>
    <dgm:cxn modelId="{61C8402C-73E2-4B3C-A744-572A99B2143E}" type="presParOf" srcId="{58F897AA-179E-49E3-AFBA-58A8AC0E3AC3}" destId="{6B0CD4B8-AE73-49A4-9CE2-791A71028B7C}" srcOrd="9" destOrd="0" presId="urn:microsoft.com/office/officeart/2005/8/layout/gear1"/>
    <dgm:cxn modelId="{49C3C262-E4BA-46A7-8CDB-1B852E8F56E4}" type="presParOf" srcId="{58F897AA-179E-49E3-AFBA-58A8AC0E3AC3}" destId="{01537400-2C23-4C8B-865E-44633C1F812C}" srcOrd="10" destOrd="0" presId="urn:microsoft.com/office/officeart/2005/8/layout/gear1"/>
    <dgm:cxn modelId="{6DB4EBB4-0CC9-4481-A7F8-1C35C80F4C7C}" type="presParOf" srcId="{58F897AA-179E-49E3-AFBA-58A8AC0E3AC3}" destId="{E53306A1-7690-42F7-950E-E3A3985D648D}" srcOrd="11" destOrd="0" presId="urn:microsoft.com/office/officeart/2005/8/layout/gear1"/>
    <dgm:cxn modelId="{930CA329-CD26-49F4-A126-65F35CD2C643}" type="presParOf" srcId="{58F897AA-179E-49E3-AFBA-58A8AC0E3AC3}" destId="{EEE122D6-F177-433A-B97A-B6DFB40CFE4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6208800A-3516-4266-82E1-ECF79395B610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1F4B3004-9362-41FD-BB55-DA900D3F3CD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F14FCC9-8A4B-4D99-B4A4-07B269224BC7}" type="parTrans" cxnId="{A44D4E70-457B-47B7-9163-7C16ACEA5EAB}">
      <dgm:prSet/>
      <dgm:spPr/>
      <dgm:t>
        <a:bodyPr/>
        <a:lstStyle/>
        <a:p>
          <a:endParaRPr lang="en-US"/>
        </a:p>
      </dgm:t>
    </dgm:pt>
    <dgm:pt modelId="{89234BA9-B84D-490A-9034-A112B8229ACB}" type="sibTrans" cxnId="{A44D4E70-457B-47B7-9163-7C16ACEA5EAB}">
      <dgm:prSet/>
      <dgm:spPr/>
      <dgm:t>
        <a:bodyPr/>
        <a:lstStyle/>
        <a:p>
          <a:endParaRPr lang="en-US"/>
        </a:p>
      </dgm:t>
    </dgm:pt>
    <dgm:pt modelId="{7C593CCE-38D6-40AA-A235-6F5B1A42D16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DC9A2DF-CE13-4262-A97C-083C2E55B436}" type="sibTrans" cxnId="{0226C7EC-67E5-4A30-AC3D-6E01D71222DC}">
      <dgm:prSet/>
      <dgm:spPr/>
      <dgm:t>
        <a:bodyPr/>
        <a:lstStyle/>
        <a:p>
          <a:endParaRPr lang="en-US"/>
        </a:p>
      </dgm:t>
    </dgm:pt>
    <dgm:pt modelId="{BB0F23CE-2B36-4D08-B5C1-C69F6B9E867F}" type="parTrans" cxnId="{0226C7EC-67E5-4A30-AC3D-6E01D71222DC}">
      <dgm:prSet/>
      <dgm:spPr/>
      <dgm:t>
        <a:bodyPr/>
        <a:lstStyle/>
        <a:p>
          <a:endParaRPr lang="en-US"/>
        </a:p>
      </dgm:t>
    </dgm:pt>
    <dgm:pt modelId="{D1CC6BE5-A3EA-46B0-A09A-34B5CBC048B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862827F-76F2-4F26-A1AE-565ABC6FB954}" type="sibTrans" cxnId="{B0A102D3-A1B0-46D2-A010-99267B455418}">
      <dgm:prSet/>
      <dgm:spPr/>
      <dgm:t>
        <a:bodyPr/>
        <a:lstStyle/>
        <a:p>
          <a:endParaRPr lang="en-US"/>
        </a:p>
      </dgm:t>
    </dgm:pt>
    <dgm:pt modelId="{26662435-E590-4C3B-8BB2-9E05ACF4113C}" type="parTrans" cxnId="{B0A102D3-A1B0-46D2-A010-99267B455418}">
      <dgm:prSet/>
      <dgm:spPr/>
      <dgm:t>
        <a:bodyPr/>
        <a:lstStyle/>
        <a:p>
          <a:endParaRPr lang="en-US"/>
        </a:p>
      </dgm:t>
    </dgm:pt>
    <dgm:pt modelId="{58F897AA-179E-49E3-AFBA-58A8AC0E3AC3}" type="pres">
      <dgm:prSet presAssocID="{6208800A-3516-4266-82E1-ECF79395B61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193417-3D86-46FF-AE57-E96E997AA22F}" type="pres">
      <dgm:prSet presAssocID="{D1CC6BE5-A3EA-46B0-A09A-34B5CBC048B6}" presName="gear1" presStyleLbl="node1" presStyleIdx="0" presStyleCnt="3">
        <dgm:presLayoutVars>
          <dgm:chMax val="1"/>
          <dgm:bulletEnabled val="1"/>
        </dgm:presLayoutVars>
      </dgm:prSet>
      <dgm:spPr/>
    </dgm:pt>
    <dgm:pt modelId="{50546140-BA2D-4D58-83D9-8463952008AE}" type="pres">
      <dgm:prSet presAssocID="{D1CC6BE5-A3EA-46B0-A09A-34B5CBC048B6}" presName="gear1srcNode" presStyleLbl="node1" presStyleIdx="0" presStyleCnt="3"/>
      <dgm:spPr/>
    </dgm:pt>
    <dgm:pt modelId="{767FB361-1D53-488C-BBDB-7ED1837434E7}" type="pres">
      <dgm:prSet presAssocID="{D1CC6BE5-A3EA-46B0-A09A-34B5CBC048B6}" presName="gear1dstNode" presStyleLbl="node1" presStyleIdx="0" presStyleCnt="3"/>
      <dgm:spPr/>
    </dgm:pt>
    <dgm:pt modelId="{92F1E2C5-820D-4015-BD82-B68C12A4E6F4}" type="pres">
      <dgm:prSet presAssocID="{7C593CCE-38D6-40AA-A235-6F5B1A42D164}" presName="gear2" presStyleLbl="node1" presStyleIdx="1" presStyleCnt="3">
        <dgm:presLayoutVars>
          <dgm:chMax val="1"/>
          <dgm:bulletEnabled val="1"/>
        </dgm:presLayoutVars>
      </dgm:prSet>
      <dgm:spPr/>
    </dgm:pt>
    <dgm:pt modelId="{46DAE4B7-C222-4F61-823D-94045C842689}" type="pres">
      <dgm:prSet presAssocID="{7C593CCE-38D6-40AA-A235-6F5B1A42D164}" presName="gear2srcNode" presStyleLbl="node1" presStyleIdx="1" presStyleCnt="3"/>
      <dgm:spPr/>
    </dgm:pt>
    <dgm:pt modelId="{C8690138-A5C9-452D-B668-82F6758A3748}" type="pres">
      <dgm:prSet presAssocID="{7C593CCE-38D6-40AA-A235-6F5B1A42D164}" presName="gear2dstNode" presStyleLbl="node1" presStyleIdx="1" presStyleCnt="3"/>
      <dgm:spPr/>
    </dgm:pt>
    <dgm:pt modelId="{4BA40BD0-2DD4-44D6-9782-EFA510B2EB3B}" type="pres">
      <dgm:prSet presAssocID="{1F4B3004-9362-41FD-BB55-DA900D3F3CD5}" presName="gear3" presStyleLbl="node1" presStyleIdx="2" presStyleCnt="3"/>
      <dgm:spPr/>
    </dgm:pt>
    <dgm:pt modelId="{C72E1E33-338A-4648-884D-CFE626DEBDEB}" type="pres">
      <dgm:prSet presAssocID="{1F4B3004-9362-41FD-BB55-DA900D3F3CD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4CFD69C-6802-4390-BA4B-A2C1001846A2}" type="pres">
      <dgm:prSet presAssocID="{1F4B3004-9362-41FD-BB55-DA900D3F3CD5}" presName="gear3srcNode" presStyleLbl="node1" presStyleIdx="2" presStyleCnt="3"/>
      <dgm:spPr/>
    </dgm:pt>
    <dgm:pt modelId="{6B0CD4B8-AE73-49A4-9CE2-791A71028B7C}" type="pres">
      <dgm:prSet presAssocID="{1F4B3004-9362-41FD-BB55-DA900D3F3CD5}" presName="gear3dstNode" presStyleLbl="node1" presStyleIdx="2" presStyleCnt="3"/>
      <dgm:spPr/>
    </dgm:pt>
    <dgm:pt modelId="{01537400-2C23-4C8B-865E-44633C1F812C}" type="pres">
      <dgm:prSet presAssocID="{C862827F-76F2-4F26-A1AE-565ABC6FB954}" presName="connector1" presStyleLbl="sibTrans2D1" presStyleIdx="0" presStyleCnt="3"/>
      <dgm:spPr/>
    </dgm:pt>
    <dgm:pt modelId="{E53306A1-7690-42F7-950E-E3A3985D648D}" type="pres">
      <dgm:prSet presAssocID="{6DC9A2DF-CE13-4262-A97C-083C2E55B436}" presName="connector2" presStyleLbl="sibTrans2D1" presStyleIdx="1" presStyleCnt="3"/>
      <dgm:spPr/>
    </dgm:pt>
    <dgm:pt modelId="{EEE122D6-F177-433A-B97A-B6DFB40CFE4F}" type="pres">
      <dgm:prSet presAssocID="{89234BA9-B84D-490A-9034-A112B8229ACB}" presName="connector3" presStyleLbl="sibTrans2D1" presStyleIdx="2" presStyleCnt="3"/>
      <dgm:spPr/>
    </dgm:pt>
  </dgm:ptLst>
  <dgm:cxnLst>
    <dgm:cxn modelId="{5598D014-1EE4-4D0A-8935-8C452ECCE103}" type="presOf" srcId="{6DC9A2DF-CE13-4262-A97C-083C2E55B436}" destId="{E53306A1-7690-42F7-950E-E3A3985D648D}" srcOrd="0" destOrd="0" presId="urn:microsoft.com/office/officeart/2005/8/layout/gear1"/>
    <dgm:cxn modelId="{268D4216-ED0C-4A29-AF7A-C1545FFBFA2C}" type="presOf" srcId="{7C593CCE-38D6-40AA-A235-6F5B1A42D164}" destId="{C8690138-A5C9-452D-B668-82F6758A3748}" srcOrd="2" destOrd="0" presId="urn:microsoft.com/office/officeart/2005/8/layout/gear1"/>
    <dgm:cxn modelId="{AADDA51A-F47A-497E-877F-7E5E3F789CDF}" type="presOf" srcId="{7C593CCE-38D6-40AA-A235-6F5B1A42D164}" destId="{92F1E2C5-820D-4015-BD82-B68C12A4E6F4}" srcOrd="0" destOrd="0" presId="urn:microsoft.com/office/officeart/2005/8/layout/gear1"/>
    <dgm:cxn modelId="{49960A21-2B57-43F5-8049-B9DF214D2E17}" type="presOf" srcId="{D1CC6BE5-A3EA-46B0-A09A-34B5CBC048B6}" destId="{767FB361-1D53-488C-BBDB-7ED1837434E7}" srcOrd="2" destOrd="0" presId="urn:microsoft.com/office/officeart/2005/8/layout/gear1"/>
    <dgm:cxn modelId="{A44D4E70-457B-47B7-9163-7C16ACEA5EAB}" srcId="{6208800A-3516-4266-82E1-ECF79395B610}" destId="{1F4B3004-9362-41FD-BB55-DA900D3F3CD5}" srcOrd="2" destOrd="0" parTransId="{FF14FCC9-8A4B-4D99-B4A4-07B269224BC7}" sibTransId="{89234BA9-B84D-490A-9034-A112B8229ACB}"/>
    <dgm:cxn modelId="{64EDA452-9C35-4E7F-84C3-508929B60271}" type="presOf" srcId="{1F4B3004-9362-41FD-BB55-DA900D3F3CD5}" destId="{64CFD69C-6802-4390-BA4B-A2C1001846A2}" srcOrd="2" destOrd="0" presId="urn:microsoft.com/office/officeart/2005/8/layout/gear1"/>
    <dgm:cxn modelId="{60299F7B-6A7C-4C71-B4A1-B80F65F90E6E}" type="presOf" srcId="{89234BA9-B84D-490A-9034-A112B8229ACB}" destId="{EEE122D6-F177-433A-B97A-B6DFB40CFE4F}" srcOrd="0" destOrd="0" presId="urn:microsoft.com/office/officeart/2005/8/layout/gear1"/>
    <dgm:cxn modelId="{D87F717C-2E67-4B8B-9C6D-3194CAEEE7A2}" type="presOf" srcId="{1F4B3004-9362-41FD-BB55-DA900D3F3CD5}" destId="{6B0CD4B8-AE73-49A4-9CE2-791A71028B7C}" srcOrd="3" destOrd="0" presId="urn:microsoft.com/office/officeart/2005/8/layout/gear1"/>
    <dgm:cxn modelId="{615D399C-7D1A-4CB0-9DED-6B8C51EBB85B}" type="presOf" srcId="{7C593CCE-38D6-40AA-A235-6F5B1A42D164}" destId="{46DAE4B7-C222-4F61-823D-94045C842689}" srcOrd="1" destOrd="0" presId="urn:microsoft.com/office/officeart/2005/8/layout/gear1"/>
    <dgm:cxn modelId="{A75B3EB9-B528-408E-98DC-6AE0B0A53918}" type="presOf" srcId="{1F4B3004-9362-41FD-BB55-DA900D3F3CD5}" destId="{4BA40BD0-2DD4-44D6-9782-EFA510B2EB3B}" srcOrd="0" destOrd="0" presId="urn:microsoft.com/office/officeart/2005/8/layout/gear1"/>
    <dgm:cxn modelId="{B52FCABD-4094-45FA-89ED-CC09FD77769E}" type="presOf" srcId="{C862827F-76F2-4F26-A1AE-565ABC6FB954}" destId="{01537400-2C23-4C8B-865E-44633C1F812C}" srcOrd="0" destOrd="0" presId="urn:microsoft.com/office/officeart/2005/8/layout/gear1"/>
    <dgm:cxn modelId="{7D2348D2-AEF4-4400-8EB0-FF9B98A76759}" type="presOf" srcId="{1F4B3004-9362-41FD-BB55-DA900D3F3CD5}" destId="{C72E1E33-338A-4648-884D-CFE626DEBDEB}" srcOrd="1" destOrd="0" presId="urn:microsoft.com/office/officeart/2005/8/layout/gear1"/>
    <dgm:cxn modelId="{B0A102D3-A1B0-46D2-A010-99267B455418}" srcId="{6208800A-3516-4266-82E1-ECF79395B610}" destId="{D1CC6BE5-A3EA-46B0-A09A-34B5CBC048B6}" srcOrd="0" destOrd="0" parTransId="{26662435-E590-4C3B-8BB2-9E05ACF4113C}" sibTransId="{C862827F-76F2-4F26-A1AE-565ABC6FB954}"/>
    <dgm:cxn modelId="{E34DB3DB-99FB-4E1F-8820-DE29EAF6D1C1}" type="presOf" srcId="{6208800A-3516-4266-82E1-ECF79395B610}" destId="{58F897AA-179E-49E3-AFBA-58A8AC0E3AC3}" srcOrd="0" destOrd="0" presId="urn:microsoft.com/office/officeart/2005/8/layout/gear1"/>
    <dgm:cxn modelId="{6AF0F3E6-69B9-4BD9-AB29-B98010876F11}" type="presOf" srcId="{D1CC6BE5-A3EA-46B0-A09A-34B5CBC048B6}" destId="{4D193417-3D86-46FF-AE57-E96E997AA22F}" srcOrd="0" destOrd="0" presId="urn:microsoft.com/office/officeart/2005/8/layout/gear1"/>
    <dgm:cxn modelId="{0226C7EC-67E5-4A30-AC3D-6E01D71222DC}" srcId="{6208800A-3516-4266-82E1-ECF79395B610}" destId="{7C593CCE-38D6-40AA-A235-6F5B1A42D164}" srcOrd="1" destOrd="0" parTransId="{BB0F23CE-2B36-4D08-B5C1-C69F6B9E867F}" sibTransId="{6DC9A2DF-CE13-4262-A97C-083C2E55B436}"/>
    <dgm:cxn modelId="{1E604CFC-363E-4CB6-AD4F-A4814720EB13}" type="presOf" srcId="{D1CC6BE5-A3EA-46B0-A09A-34B5CBC048B6}" destId="{50546140-BA2D-4D58-83D9-8463952008AE}" srcOrd="1" destOrd="0" presId="urn:microsoft.com/office/officeart/2005/8/layout/gear1"/>
    <dgm:cxn modelId="{28115113-41FB-4637-BC19-F125D6AB98B1}" type="presParOf" srcId="{58F897AA-179E-49E3-AFBA-58A8AC0E3AC3}" destId="{4D193417-3D86-46FF-AE57-E96E997AA22F}" srcOrd="0" destOrd="0" presId="urn:microsoft.com/office/officeart/2005/8/layout/gear1"/>
    <dgm:cxn modelId="{1D202D92-718B-4AAC-8D6E-C1B66ED6DB5C}" type="presParOf" srcId="{58F897AA-179E-49E3-AFBA-58A8AC0E3AC3}" destId="{50546140-BA2D-4D58-83D9-8463952008AE}" srcOrd="1" destOrd="0" presId="urn:microsoft.com/office/officeart/2005/8/layout/gear1"/>
    <dgm:cxn modelId="{8439E426-2D0E-4E54-BD01-F61304DC4610}" type="presParOf" srcId="{58F897AA-179E-49E3-AFBA-58A8AC0E3AC3}" destId="{767FB361-1D53-488C-BBDB-7ED1837434E7}" srcOrd="2" destOrd="0" presId="urn:microsoft.com/office/officeart/2005/8/layout/gear1"/>
    <dgm:cxn modelId="{7FC29F36-310D-4FA1-A909-B8C7E383AF09}" type="presParOf" srcId="{58F897AA-179E-49E3-AFBA-58A8AC0E3AC3}" destId="{92F1E2C5-820D-4015-BD82-B68C12A4E6F4}" srcOrd="3" destOrd="0" presId="urn:microsoft.com/office/officeart/2005/8/layout/gear1"/>
    <dgm:cxn modelId="{5806C1F4-A0A0-42EC-8468-E0B0180D3C80}" type="presParOf" srcId="{58F897AA-179E-49E3-AFBA-58A8AC0E3AC3}" destId="{46DAE4B7-C222-4F61-823D-94045C842689}" srcOrd="4" destOrd="0" presId="urn:microsoft.com/office/officeart/2005/8/layout/gear1"/>
    <dgm:cxn modelId="{D41D2CA0-99AB-4D80-9A72-08A9A5581667}" type="presParOf" srcId="{58F897AA-179E-49E3-AFBA-58A8AC0E3AC3}" destId="{C8690138-A5C9-452D-B668-82F6758A3748}" srcOrd="5" destOrd="0" presId="urn:microsoft.com/office/officeart/2005/8/layout/gear1"/>
    <dgm:cxn modelId="{41415799-4E70-4939-A2A5-E5B91636E18F}" type="presParOf" srcId="{58F897AA-179E-49E3-AFBA-58A8AC0E3AC3}" destId="{4BA40BD0-2DD4-44D6-9782-EFA510B2EB3B}" srcOrd="6" destOrd="0" presId="urn:microsoft.com/office/officeart/2005/8/layout/gear1"/>
    <dgm:cxn modelId="{E103936A-C6C1-47D2-BBCD-FE6E882968F2}" type="presParOf" srcId="{58F897AA-179E-49E3-AFBA-58A8AC0E3AC3}" destId="{C72E1E33-338A-4648-884D-CFE626DEBDEB}" srcOrd="7" destOrd="0" presId="urn:microsoft.com/office/officeart/2005/8/layout/gear1"/>
    <dgm:cxn modelId="{D485035D-97EB-4BBA-B436-31EF3CF27544}" type="presParOf" srcId="{58F897AA-179E-49E3-AFBA-58A8AC0E3AC3}" destId="{64CFD69C-6802-4390-BA4B-A2C1001846A2}" srcOrd="8" destOrd="0" presId="urn:microsoft.com/office/officeart/2005/8/layout/gear1"/>
    <dgm:cxn modelId="{702D9CEB-B9A1-470F-AD9D-2C776DD479A0}" type="presParOf" srcId="{58F897AA-179E-49E3-AFBA-58A8AC0E3AC3}" destId="{6B0CD4B8-AE73-49A4-9CE2-791A71028B7C}" srcOrd="9" destOrd="0" presId="urn:microsoft.com/office/officeart/2005/8/layout/gear1"/>
    <dgm:cxn modelId="{D8B90C99-D2CD-495D-AE2B-B1C449FA1050}" type="presParOf" srcId="{58F897AA-179E-49E3-AFBA-58A8AC0E3AC3}" destId="{01537400-2C23-4C8B-865E-44633C1F812C}" srcOrd="10" destOrd="0" presId="urn:microsoft.com/office/officeart/2005/8/layout/gear1"/>
    <dgm:cxn modelId="{716BA230-3391-4F76-8B05-9CC34A326DA6}" type="presParOf" srcId="{58F897AA-179E-49E3-AFBA-58A8AC0E3AC3}" destId="{E53306A1-7690-42F7-950E-E3A3985D648D}" srcOrd="11" destOrd="0" presId="urn:microsoft.com/office/officeart/2005/8/layout/gear1"/>
    <dgm:cxn modelId="{F6B7E282-E9C3-41CE-9C54-F3E300E0CBF4}" type="presParOf" srcId="{58F897AA-179E-49E3-AFBA-58A8AC0E3AC3}" destId="{EEE122D6-F177-433A-B97A-B6DFB40CFE4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4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6208800A-3516-4266-82E1-ECF79395B610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1F4B3004-9362-41FD-BB55-DA900D3F3CD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F14FCC9-8A4B-4D99-B4A4-07B269224BC7}" type="parTrans" cxnId="{A44D4E70-457B-47B7-9163-7C16ACEA5EAB}">
      <dgm:prSet/>
      <dgm:spPr/>
      <dgm:t>
        <a:bodyPr/>
        <a:lstStyle/>
        <a:p>
          <a:endParaRPr lang="en-US"/>
        </a:p>
      </dgm:t>
    </dgm:pt>
    <dgm:pt modelId="{89234BA9-B84D-490A-9034-A112B8229ACB}" type="sibTrans" cxnId="{A44D4E70-457B-47B7-9163-7C16ACEA5EAB}">
      <dgm:prSet/>
      <dgm:spPr/>
      <dgm:t>
        <a:bodyPr/>
        <a:lstStyle/>
        <a:p>
          <a:endParaRPr lang="en-US"/>
        </a:p>
      </dgm:t>
    </dgm:pt>
    <dgm:pt modelId="{7C593CCE-38D6-40AA-A235-6F5B1A42D16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DC9A2DF-CE13-4262-A97C-083C2E55B436}" type="sibTrans" cxnId="{0226C7EC-67E5-4A30-AC3D-6E01D71222DC}">
      <dgm:prSet/>
      <dgm:spPr/>
      <dgm:t>
        <a:bodyPr/>
        <a:lstStyle/>
        <a:p>
          <a:endParaRPr lang="en-US"/>
        </a:p>
      </dgm:t>
    </dgm:pt>
    <dgm:pt modelId="{BB0F23CE-2B36-4D08-B5C1-C69F6B9E867F}" type="parTrans" cxnId="{0226C7EC-67E5-4A30-AC3D-6E01D71222DC}">
      <dgm:prSet/>
      <dgm:spPr/>
      <dgm:t>
        <a:bodyPr/>
        <a:lstStyle/>
        <a:p>
          <a:endParaRPr lang="en-US"/>
        </a:p>
      </dgm:t>
    </dgm:pt>
    <dgm:pt modelId="{D1CC6BE5-A3EA-46B0-A09A-34B5CBC048B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862827F-76F2-4F26-A1AE-565ABC6FB954}" type="sibTrans" cxnId="{B0A102D3-A1B0-46D2-A010-99267B455418}">
      <dgm:prSet/>
      <dgm:spPr/>
      <dgm:t>
        <a:bodyPr/>
        <a:lstStyle/>
        <a:p>
          <a:endParaRPr lang="en-US"/>
        </a:p>
      </dgm:t>
    </dgm:pt>
    <dgm:pt modelId="{26662435-E590-4C3B-8BB2-9E05ACF4113C}" type="parTrans" cxnId="{B0A102D3-A1B0-46D2-A010-99267B455418}">
      <dgm:prSet/>
      <dgm:spPr/>
      <dgm:t>
        <a:bodyPr/>
        <a:lstStyle/>
        <a:p>
          <a:endParaRPr lang="en-US"/>
        </a:p>
      </dgm:t>
    </dgm:pt>
    <dgm:pt modelId="{58F897AA-179E-49E3-AFBA-58A8AC0E3AC3}" type="pres">
      <dgm:prSet presAssocID="{6208800A-3516-4266-82E1-ECF79395B61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193417-3D86-46FF-AE57-E96E997AA22F}" type="pres">
      <dgm:prSet presAssocID="{D1CC6BE5-A3EA-46B0-A09A-34B5CBC048B6}" presName="gear1" presStyleLbl="node1" presStyleIdx="0" presStyleCnt="3">
        <dgm:presLayoutVars>
          <dgm:chMax val="1"/>
          <dgm:bulletEnabled val="1"/>
        </dgm:presLayoutVars>
      </dgm:prSet>
      <dgm:spPr/>
    </dgm:pt>
    <dgm:pt modelId="{50546140-BA2D-4D58-83D9-8463952008AE}" type="pres">
      <dgm:prSet presAssocID="{D1CC6BE5-A3EA-46B0-A09A-34B5CBC048B6}" presName="gear1srcNode" presStyleLbl="node1" presStyleIdx="0" presStyleCnt="3"/>
      <dgm:spPr/>
    </dgm:pt>
    <dgm:pt modelId="{767FB361-1D53-488C-BBDB-7ED1837434E7}" type="pres">
      <dgm:prSet presAssocID="{D1CC6BE5-A3EA-46B0-A09A-34B5CBC048B6}" presName="gear1dstNode" presStyleLbl="node1" presStyleIdx="0" presStyleCnt="3"/>
      <dgm:spPr/>
    </dgm:pt>
    <dgm:pt modelId="{92F1E2C5-820D-4015-BD82-B68C12A4E6F4}" type="pres">
      <dgm:prSet presAssocID="{7C593CCE-38D6-40AA-A235-6F5B1A42D164}" presName="gear2" presStyleLbl="node1" presStyleIdx="1" presStyleCnt="3">
        <dgm:presLayoutVars>
          <dgm:chMax val="1"/>
          <dgm:bulletEnabled val="1"/>
        </dgm:presLayoutVars>
      </dgm:prSet>
      <dgm:spPr/>
    </dgm:pt>
    <dgm:pt modelId="{46DAE4B7-C222-4F61-823D-94045C842689}" type="pres">
      <dgm:prSet presAssocID="{7C593CCE-38D6-40AA-A235-6F5B1A42D164}" presName="gear2srcNode" presStyleLbl="node1" presStyleIdx="1" presStyleCnt="3"/>
      <dgm:spPr/>
    </dgm:pt>
    <dgm:pt modelId="{C8690138-A5C9-452D-B668-82F6758A3748}" type="pres">
      <dgm:prSet presAssocID="{7C593CCE-38D6-40AA-A235-6F5B1A42D164}" presName="gear2dstNode" presStyleLbl="node1" presStyleIdx="1" presStyleCnt="3"/>
      <dgm:spPr/>
    </dgm:pt>
    <dgm:pt modelId="{4BA40BD0-2DD4-44D6-9782-EFA510B2EB3B}" type="pres">
      <dgm:prSet presAssocID="{1F4B3004-9362-41FD-BB55-DA900D3F3CD5}" presName="gear3" presStyleLbl="node1" presStyleIdx="2" presStyleCnt="3"/>
      <dgm:spPr/>
    </dgm:pt>
    <dgm:pt modelId="{C72E1E33-338A-4648-884D-CFE626DEBDEB}" type="pres">
      <dgm:prSet presAssocID="{1F4B3004-9362-41FD-BB55-DA900D3F3CD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4CFD69C-6802-4390-BA4B-A2C1001846A2}" type="pres">
      <dgm:prSet presAssocID="{1F4B3004-9362-41FD-BB55-DA900D3F3CD5}" presName="gear3srcNode" presStyleLbl="node1" presStyleIdx="2" presStyleCnt="3"/>
      <dgm:spPr/>
    </dgm:pt>
    <dgm:pt modelId="{6B0CD4B8-AE73-49A4-9CE2-791A71028B7C}" type="pres">
      <dgm:prSet presAssocID="{1F4B3004-9362-41FD-BB55-DA900D3F3CD5}" presName="gear3dstNode" presStyleLbl="node1" presStyleIdx="2" presStyleCnt="3"/>
      <dgm:spPr/>
    </dgm:pt>
    <dgm:pt modelId="{01537400-2C23-4C8B-865E-44633C1F812C}" type="pres">
      <dgm:prSet presAssocID="{C862827F-76F2-4F26-A1AE-565ABC6FB954}" presName="connector1" presStyleLbl="sibTrans2D1" presStyleIdx="0" presStyleCnt="3"/>
      <dgm:spPr/>
    </dgm:pt>
    <dgm:pt modelId="{E53306A1-7690-42F7-950E-E3A3985D648D}" type="pres">
      <dgm:prSet presAssocID="{6DC9A2DF-CE13-4262-A97C-083C2E55B436}" presName="connector2" presStyleLbl="sibTrans2D1" presStyleIdx="1" presStyleCnt="3"/>
      <dgm:spPr/>
    </dgm:pt>
    <dgm:pt modelId="{EEE122D6-F177-433A-B97A-B6DFB40CFE4F}" type="pres">
      <dgm:prSet presAssocID="{89234BA9-B84D-490A-9034-A112B8229ACB}" presName="connector3" presStyleLbl="sibTrans2D1" presStyleIdx="2" presStyleCnt="3"/>
      <dgm:spPr/>
    </dgm:pt>
  </dgm:ptLst>
  <dgm:cxnLst>
    <dgm:cxn modelId="{E838E336-4B3A-4888-9FC0-B58846689029}" type="presOf" srcId="{1F4B3004-9362-41FD-BB55-DA900D3F3CD5}" destId="{4BA40BD0-2DD4-44D6-9782-EFA510B2EB3B}" srcOrd="0" destOrd="0" presId="urn:microsoft.com/office/officeart/2005/8/layout/gear1"/>
    <dgm:cxn modelId="{0A266138-C353-4261-A711-F18EE27EB576}" type="presOf" srcId="{7C593CCE-38D6-40AA-A235-6F5B1A42D164}" destId="{92F1E2C5-820D-4015-BD82-B68C12A4E6F4}" srcOrd="0" destOrd="0" presId="urn:microsoft.com/office/officeart/2005/8/layout/gear1"/>
    <dgm:cxn modelId="{52EF4839-8767-4848-AA0D-C30BEBD94592}" type="presOf" srcId="{7C593CCE-38D6-40AA-A235-6F5B1A42D164}" destId="{46DAE4B7-C222-4F61-823D-94045C842689}" srcOrd="1" destOrd="0" presId="urn:microsoft.com/office/officeart/2005/8/layout/gear1"/>
    <dgm:cxn modelId="{F088C86E-048C-4EB1-96A1-EE8F815C3F12}" type="presOf" srcId="{1F4B3004-9362-41FD-BB55-DA900D3F3CD5}" destId="{6B0CD4B8-AE73-49A4-9CE2-791A71028B7C}" srcOrd="3" destOrd="0" presId="urn:microsoft.com/office/officeart/2005/8/layout/gear1"/>
    <dgm:cxn modelId="{A44D4E70-457B-47B7-9163-7C16ACEA5EAB}" srcId="{6208800A-3516-4266-82E1-ECF79395B610}" destId="{1F4B3004-9362-41FD-BB55-DA900D3F3CD5}" srcOrd="2" destOrd="0" parTransId="{FF14FCC9-8A4B-4D99-B4A4-07B269224BC7}" sibTransId="{89234BA9-B84D-490A-9034-A112B8229ACB}"/>
    <dgm:cxn modelId="{4935E053-B1ED-4BF1-BADA-39E0EF106515}" type="presOf" srcId="{D1CC6BE5-A3EA-46B0-A09A-34B5CBC048B6}" destId="{767FB361-1D53-488C-BBDB-7ED1837434E7}" srcOrd="2" destOrd="0" presId="urn:microsoft.com/office/officeart/2005/8/layout/gear1"/>
    <dgm:cxn modelId="{EDFCE073-4147-4FCC-A8A5-4CFEEC7302D2}" type="presOf" srcId="{C862827F-76F2-4F26-A1AE-565ABC6FB954}" destId="{01537400-2C23-4C8B-865E-44633C1F812C}" srcOrd="0" destOrd="0" presId="urn:microsoft.com/office/officeart/2005/8/layout/gear1"/>
    <dgm:cxn modelId="{4E10EA78-A07E-4628-BF26-BCD86E051179}" type="presOf" srcId="{6208800A-3516-4266-82E1-ECF79395B610}" destId="{58F897AA-179E-49E3-AFBA-58A8AC0E3AC3}" srcOrd="0" destOrd="0" presId="urn:microsoft.com/office/officeart/2005/8/layout/gear1"/>
    <dgm:cxn modelId="{35FD6791-37E7-4A66-ABB4-21E3FCE9675E}" type="presOf" srcId="{6DC9A2DF-CE13-4262-A97C-083C2E55B436}" destId="{E53306A1-7690-42F7-950E-E3A3985D648D}" srcOrd="0" destOrd="0" presId="urn:microsoft.com/office/officeart/2005/8/layout/gear1"/>
    <dgm:cxn modelId="{D8EF8C98-A877-40E8-97C2-88727BC2781B}" type="presOf" srcId="{89234BA9-B84D-490A-9034-A112B8229ACB}" destId="{EEE122D6-F177-433A-B97A-B6DFB40CFE4F}" srcOrd="0" destOrd="0" presId="urn:microsoft.com/office/officeart/2005/8/layout/gear1"/>
    <dgm:cxn modelId="{D084F19B-C2BD-4EF1-A70A-533160ED9DB7}" type="presOf" srcId="{1F4B3004-9362-41FD-BB55-DA900D3F3CD5}" destId="{64CFD69C-6802-4390-BA4B-A2C1001846A2}" srcOrd="2" destOrd="0" presId="urn:microsoft.com/office/officeart/2005/8/layout/gear1"/>
    <dgm:cxn modelId="{775301A2-7AE1-4E6C-A920-BE19AA4EAD2B}" type="presOf" srcId="{D1CC6BE5-A3EA-46B0-A09A-34B5CBC048B6}" destId="{4D193417-3D86-46FF-AE57-E96E997AA22F}" srcOrd="0" destOrd="0" presId="urn:microsoft.com/office/officeart/2005/8/layout/gear1"/>
    <dgm:cxn modelId="{B32E43C0-397F-4E4A-A2F1-C3F538DA1C35}" type="presOf" srcId="{7C593CCE-38D6-40AA-A235-6F5B1A42D164}" destId="{C8690138-A5C9-452D-B668-82F6758A3748}" srcOrd="2" destOrd="0" presId="urn:microsoft.com/office/officeart/2005/8/layout/gear1"/>
    <dgm:cxn modelId="{D12EC8D1-E311-447D-979E-38F4226243ED}" type="presOf" srcId="{D1CC6BE5-A3EA-46B0-A09A-34B5CBC048B6}" destId="{50546140-BA2D-4D58-83D9-8463952008AE}" srcOrd="1" destOrd="0" presId="urn:microsoft.com/office/officeart/2005/8/layout/gear1"/>
    <dgm:cxn modelId="{B0A102D3-A1B0-46D2-A010-99267B455418}" srcId="{6208800A-3516-4266-82E1-ECF79395B610}" destId="{D1CC6BE5-A3EA-46B0-A09A-34B5CBC048B6}" srcOrd="0" destOrd="0" parTransId="{26662435-E590-4C3B-8BB2-9E05ACF4113C}" sibTransId="{C862827F-76F2-4F26-A1AE-565ABC6FB954}"/>
    <dgm:cxn modelId="{D71EFBDD-29C1-4E91-B88E-0D00FF974CA0}" type="presOf" srcId="{1F4B3004-9362-41FD-BB55-DA900D3F3CD5}" destId="{C72E1E33-338A-4648-884D-CFE626DEBDEB}" srcOrd="1" destOrd="0" presId="urn:microsoft.com/office/officeart/2005/8/layout/gear1"/>
    <dgm:cxn modelId="{0226C7EC-67E5-4A30-AC3D-6E01D71222DC}" srcId="{6208800A-3516-4266-82E1-ECF79395B610}" destId="{7C593CCE-38D6-40AA-A235-6F5B1A42D164}" srcOrd="1" destOrd="0" parTransId="{BB0F23CE-2B36-4D08-B5C1-C69F6B9E867F}" sibTransId="{6DC9A2DF-CE13-4262-A97C-083C2E55B436}"/>
    <dgm:cxn modelId="{C1590092-335D-4236-80E9-6B449EED40B1}" type="presParOf" srcId="{58F897AA-179E-49E3-AFBA-58A8AC0E3AC3}" destId="{4D193417-3D86-46FF-AE57-E96E997AA22F}" srcOrd="0" destOrd="0" presId="urn:microsoft.com/office/officeart/2005/8/layout/gear1"/>
    <dgm:cxn modelId="{2ADA71BC-63DC-43BD-8315-062E3DE1356C}" type="presParOf" srcId="{58F897AA-179E-49E3-AFBA-58A8AC0E3AC3}" destId="{50546140-BA2D-4D58-83D9-8463952008AE}" srcOrd="1" destOrd="0" presId="urn:microsoft.com/office/officeart/2005/8/layout/gear1"/>
    <dgm:cxn modelId="{9DBC4C0F-0B62-4A61-BFFE-DFB01C1C40F8}" type="presParOf" srcId="{58F897AA-179E-49E3-AFBA-58A8AC0E3AC3}" destId="{767FB361-1D53-488C-BBDB-7ED1837434E7}" srcOrd="2" destOrd="0" presId="urn:microsoft.com/office/officeart/2005/8/layout/gear1"/>
    <dgm:cxn modelId="{A05E4F95-011F-440F-9217-2E3C32D9E3B1}" type="presParOf" srcId="{58F897AA-179E-49E3-AFBA-58A8AC0E3AC3}" destId="{92F1E2C5-820D-4015-BD82-B68C12A4E6F4}" srcOrd="3" destOrd="0" presId="urn:microsoft.com/office/officeart/2005/8/layout/gear1"/>
    <dgm:cxn modelId="{84083D17-8A43-4366-9A58-AF1B09412C14}" type="presParOf" srcId="{58F897AA-179E-49E3-AFBA-58A8AC0E3AC3}" destId="{46DAE4B7-C222-4F61-823D-94045C842689}" srcOrd="4" destOrd="0" presId="urn:microsoft.com/office/officeart/2005/8/layout/gear1"/>
    <dgm:cxn modelId="{FA5C8436-D572-4350-BA8F-1AC00CD31A81}" type="presParOf" srcId="{58F897AA-179E-49E3-AFBA-58A8AC0E3AC3}" destId="{C8690138-A5C9-452D-B668-82F6758A3748}" srcOrd="5" destOrd="0" presId="urn:microsoft.com/office/officeart/2005/8/layout/gear1"/>
    <dgm:cxn modelId="{FE61B8A6-697F-423E-BF89-7BA0AE10284D}" type="presParOf" srcId="{58F897AA-179E-49E3-AFBA-58A8AC0E3AC3}" destId="{4BA40BD0-2DD4-44D6-9782-EFA510B2EB3B}" srcOrd="6" destOrd="0" presId="urn:microsoft.com/office/officeart/2005/8/layout/gear1"/>
    <dgm:cxn modelId="{603D13FC-8309-49BD-A350-6C8B5CD1D5CA}" type="presParOf" srcId="{58F897AA-179E-49E3-AFBA-58A8AC0E3AC3}" destId="{C72E1E33-338A-4648-884D-CFE626DEBDEB}" srcOrd="7" destOrd="0" presId="urn:microsoft.com/office/officeart/2005/8/layout/gear1"/>
    <dgm:cxn modelId="{9073D50C-AFB9-419A-BB80-26D7F448EA6A}" type="presParOf" srcId="{58F897AA-179E-49E3-AFBA-58A8AC0E3AC3}" destId="{64CFD69C-6802-4390-BA4B-A2C1001846A2}" srcOrd="8" destOrd="0" presId="urn:microsoft.com/office/officeart/2005/8/layout/gear1"/>
    <dgm:cxn modelId="{F6F6A742-3B0D-4ABD-8B8A-C0F4702ED529}" type="presParOf" srcId="{58F897AA-179E-49E3-AFBA-58A8AC0E3AC3}" destId="{6B0CD4B8-AE73-49A4-9CE2-791A71028B7C}" srcOrd="9" destOrd="0" presId="urn:microsoft.com/office/officeart/2005/8/layout/gear1"/>
    <dgm:cxn modelId="{F4C4D759-1FA3-48F7-80E7-6BA82CA6B52E}" type="presParOf" srcId="{58F897AA-179E-49E3-AFBA-58A8AC0E3AC3}" destId="{01537400-2C23-4C8B-865E-44633C1F812C}" srcOrd="10" destOrd="0" presId="urn:microsoft.com/office/officeart/2005/8/layout/gear1"/>
    <dgm:cxn modelId="{AF739AA7-F013-47ED-921A-EB5C276C3D86}" type="presParOf" srcId="{58F897AA-179E-49E3-AFBA-58A8AC0E3AC3}" destId="{E53306A1-7690-42F7-950E-E3A3985D648D}" srcOrd="11" destOrd="0" presId="urn:microsoft.com/office/officeart/2005/8/layout/gear1"/>
    <dgm:cxn modelId="{6531976D-4450-4AD6-822B-06B12E5E97DD}" type="presParOf" srcId="{58F897AA-179E-49E3-AFBA-58A8AC0E3AC3}" destId="{EEE122D6-F177-433A-B97A-B6DFB40CFE4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51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6208800A-3516-4266-82E1-ECF79395B610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1F4B3004-9362-41FD-BB55-DA900D3F3CD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F14FCC9-8A4B-4D99-B4A4-07B269224BC7}" type="parTrans" cxnId="{A44D4E70-457B-47B7-9163-7C16ACEA5EAB}">
      <dgm:prSet/>
      <dgm:spPr/>
      <dgm:t>
        <a:bodyPr/>
        <a:lstStyle/>
        <a:p>
          <a:endParaRPr lang="en-US"/>
        </a:p>
      </dgm:t>
    </dgm:pt>
    <dgm:pt modelId="{89234BA9-B84D-490A-9034-A112B8229ACB}" type="sibTrans" cxnId="{A44D4E70-457B-47B7-9163-7C16ACEA5EAB}">
      <dgm:prSet/>
      <dgm:spPr/>
      <dgm:t>
        <a:bodyPr/>
        <a:lstStyle/>
        <a:p>
          <a:endParaRPr lang="en-US"/>
        </a:p>
      </dgm:t>
    </dgm:pt>
    <dgm:pt modelId="{7C593CCE-38D6-40AA-A235-6F5B1A42D16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DC9A2DF-CE13-4262-A97C-083C2E55B436}" type="sibTrans" cxnId="{0226C7EC-67E5-4A30-AC3D-6E01D71222DC}">
      <dgm:prSet/>
      <dgm:spPr/>
      <dgm:t>
        <a:bodyPr/>
        <a:lstStyle/>
        <a:p>
          <a:endParaRPr lang="en-US"/>
        </a:p>
      </dgm:t>
    </dgm:pt>
    <dgm:pt modelId="{BB0F23CE-2B36-4D08-B5C1-C69F6B9E867F}" type="parTrans" cxnId="{0226C7EC-67E5-4A30-AC3D-6E01D71222DC}">
      <dgm:prSet/>
      <dgm:spPr/>
      <dgm:t>
        <a:bodyPr/>
        <a:lstStyle/>
        <a:p>
          <a:endParaRPr lang="en-US"/>
        </a:p>
      </dgm:t>
    </dgm:pt>
    <dgm:pt modelId="{D1CC6BE5-A3EA-46B0-A09A-34B5CBC048B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862827F-76F2-4F26-A1AE-565ABC6FB954}" type="sibTrans" cxnId="{B0A102D3-A1B0-46D2-A010-99267B455418}">
      <dgm:prSet/>
      <dgm:spPr/>
      <dgm:t>
        <a:bodyPr/>
        <a:lstStyle/>
        <a:p>
          <a:endParaRPr lang="en-US"/>
        </a:p>
      </dgm:t>
    </dgm:pt>
    <dgm:pt modelId="{26662435-E590-4C3B-8BB2-9E05ACF4113C}" type="parTrans" cxnId="{B0A102D3-A1B0-46D2-A010-99267B455418}">
      <dgm:prSet/>
      <dgm:spPr/>
      <dgm:t>
        <a:bodyPr/>
        <a:lstStyle/>
        <a:p>
          <a:endParaRPr lang="en-US"/>
        </a:p>
      </dgm:t>
    </dgm:pt>
    <dgm:pt modelId="{58F897AA-179E-49E3-AFBA-58A8AC0E3AC3}" type="pres">
      <dgm:prSet presAssocID="{6208800A-3516-4266-82E1-ECF79395B61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193417-3D86-46FF-AE57-E96E997AA22F}" type="pres">
      <dgm:prSet presAssocID="{D1CC6BE5-A3EA-46B0-A09A-34B5CBC048B6}" presName="gear1" presStyleLbl="node1" presStyleIdx="0" presStyleCnt="3">
        <dgm:presLayoutVars>
          <dgm:chMax val="1"/>
          <dgm:bulletEnabled val="1"/>
        </dgm:presLayoutVars>
      </dgm:prSet>
      <dgm:spPr/>
    </dgm:pt>
    <dgm:pt modelId="{50546140-BA2D-4D58-83D9-8463952008AE}" type="pres">
      <dgm:prSet presAssocID="{D1CC6BE5-A3EA-46B0-A09A-34B5CBC048B6}" presName="gear1srcNode" presStyleLbl="node1" presStyleIdx="0" presStyleCnt="3"/>
      <dgm:spPr/>
    </dgm:pt>
    <dgm:pt modelId="{767FB361-1D53-488C-BBDB-7ED1837434E7}" type="pres">
      <dgm:prSet presAssocID="{D1CC6BE5-A3EA-46B0-A09A-34B5CBC048B6}" presName="gear1dstNode" presStyleLbl="node1" presStyleIdx="0" presStyleCnt="3"/>
      <dgm:spPr/>
    </dgm:pt>
    <dgm:pt modelId="{92F1E2C5-820D-4015-BD82-B68C12A4E6F4}" type="pres">
      <dgm:prSet presAssocID="{7C593CCE-38D6-40AA-A235-6F5B1A42D164}" presName="gear2" presStyleLbl="node1" presStyleIdx="1" presStyleCnt="3">
        <dgm:presLayoutVars>
          <dgm:chMax val="1"/>
          <dgm:bulletEnabled val="1"/>
        </dgm:presLayoutVars>
      </dgm:prSet>
      <dgm:spPr/>
    </dgm:pt>
    <dgm:pt modelId="{46DAE4B7-C222-4F61-823D-94045C842689}" type="pres">
      <dgm:prSet presAssocID="{7C593CCE-38D6-40AA-A235-6F5B1A42D164}" presName="gear2srcNode" presStyleLbl="node1" presStyleIdx="1" presStyleCnt="3"/>
      <dgm:spPr/>
    </dgm:pt>
    <dgm:pt modelId="{C8690138-A5C9-452D-B668-82F6758A3748}" type="pres">
      <dgm:prSet presAssocID="{7C593CCE-38D6-40AA-A235-6F5B1A42D164}" presName="gear2dstNode" presStyleLbl="node1" presStyleIdx="1" presStyleCnt="3"/>
      <dgm:spPr/>
    </dgm:pt>
    <dgm:pt modelId="{4BA40BD0-2DD4-44D6-9782-EFA510B2EB3B}" type="pres">
      <dgm:prSet presAssocID="{1F4B3004-9362-41FD-BB55-DA900D3F3CD5}" presName="gear3" presStyleLbl="node1" presStyleIdx="2" presStyleCnt="3"/>
      <dgm:spPr/>
    </dgm:pt>
    <dgm:pt modelId="{C72E1E33-338A-4648-884D-CFE626DEBDEB}" type="pres">
      <dgm:prSet presAssocID="{1F4B3004-9362-41FD-BB55-DA900D3F3CD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4CFD69C-6802-4390-BA4B-A2C1001846A2}" type="pres">
      <dgm:prSet presAssocID="{1F4B3004-9362-41FD-BB55-DA900D3F3CD5}" presName="gear3srcNode" presStyleLbl="node1" presStyleIdx="2" presStyleCnt="3"/>
      <dgm:spPr/>
    </dgm:pt>
    <dgm:pt modelId="{6B0CD4B8-AE73-49A4-9CE2-791A71028B7C}" type="pres">
      <dgm:prSet presAssocID="{1F4B3004-9362-41FD-BB55-DA900D3F3CD5}" presName="gear3dstNode" presStyleLbl="node1" presStyleIdx="2" presStyleCnt="3"/>
      <dgm:spPr/>
    </dgm:pt>
    <dgm:pt modelId="{01537400-2C23-4C8B-865E-44633C1F812C}" type="pres">
      <dgm:prSet presAssocID="{C862827F-76F2-4F26-A1AE-565ABC6FB954}" presName="connector1" presStyleLbl="sibTrans2D1" presStyleIdx="0" presStyleCnt="3"/>
      <dgm:spPr/>
    </dgm:pt>
    <dgm:pt modelId="{E53306A1-7690-42F7-950E-E3A3985D648D}" type="pres">
      <dgm:prSet presAssocID="{6DC9A2DF-CE13-4262-A97C-083C2E55B436}" presName="connector2" presStyleLbl="sibTrans2D1" presStyleIdx="1" presStyleCnt="3"/>
      <dgm:spPr/>
    </dgm:pt>
    <dgm:pt modelId="{EEE122D6-F177-433A-B97A-B6DFB40CFE4F}" type="pres">
      <dgm:prSet presAssocID="{89234BA9-B84D-490A-9034-A112B8229ACB}" presName="connector3" presStyleLbl="sibTrans2D1" presStyleIdx="2" presStyleCnt="3"/>
      <dgm:spPr/>
    </dgm:pt>
  </dgm:ptLst>
  <dgm:cxnLst>
    <dgm:cxn modelId="{CB825C03-94F4-425D-868E-E443D872D395}" type="presOf" srcId="{6208800A-3516-4266-82E1-ECF79395B610}" destId="{58F897AA-179E-49E3-AFBA-58A8AC0E3AC3}" srcOrd="0" destOrd="0" presId="urn:microsoft.com/office/officeart/2005/8/layout/gear1"/>
    <dgm:cxn modelId="{F47C0120-BCCD-4A03-ADA5-0286E2B7698B}" type="presOf" srcId="{89234BA9-B84D-490A-9034-A112B8229ACB}" destId="{EEE122D6-F177-433A-B97A-B6DFB40CFE4F}" srcOrd="0" destOrd="0" presId="urn:microsoft.com/office/officeart/2005/8/layout/gear1"/>
    <dgm:cxn modelId="{BBCAD820-8E03-4B70-9C62-41528B397658}" type="presOf" srcId="{D1CC6BE5-A3EA-46B0-A09A-34B5CBC048B6}" destId="{767FB361-1D53-488C-BBDB-7ED1837434E7}" srcOrd="2" destOrd="0" presId="urn:microsoft.com/office/officeart/2005/8/layout/gear1"/>
    <dgm:cxn modelId="{B4E24934-B7C9-499E-96B4-4CDC16A53C37}" type="presOf" srcId="{C862827F-76F2-4F26-A1AE-565ABC6FB954}" destId="{01537400-2C23-4C8B-865E-44633C1F812C}" srcOrd="0" destOrd="0" presId="urn:microsoft.com/office/officeart/2005/8/layout/gear1"/>
    <dgm:cxn modelId="{8B517B39-0E74-4267-A0BE-9BED17CAA268}" type="presOf" srcId="{7C593CCE-38D6-40AA-A235-6F5B1A42D164}" destId="{C8690138-A5C9-452D-B668-82F6758A3748}" srcOrd="2" destOrd="0" presId="urn:microsoft.com/office/officeart/2005/8/layout/gear1"/>
    <dgm:cxn modelId="{AD86FA3E-8F44-407A-86DB-3575E96E4907}" type="presOf" srcId="{D1CC6BE5-A3EA-46B0-A09A-34B5CBC048B6}" destId="{4D193417-3D86-46FF-AE57-E96E997AA22F}" srcOrd="0" destOrd="0" presId="urn:microsoft.com/office/officeart/2005/8/layout/gear1"/>
    <dgm:cxn modelId="{1DCAFD63-A22E-4867-AE01-23CC7F9B7F4F}" type="presOf" srcId="{1F4B3004-9362-41FD-BB55-DA900D3F3CD5}" destId="{4BA40BD0-2DD4-44D6-9782-EFA510B2EB3B}" srcOrd="0" destOrd="0" presId="urn:microsoft.com/office/officeart/2005/8/layout/gear1"/>
    <dgm:cxn modelId="{A6F01E68-9F0A-4871-AF5C-8A53365BA073}" type="presOf" srcId="{6DC9A2DF-CE13-4262-A97C-083C2E55B436}" destId="{E53306A1-7690-42F7-950E-E3A3985D648D}" srcOrd="0" destOrd="0" presId="urn:microsoft.com/office/officeart/2005/8/layout/gear1"/>
    <dgm:cxn modelId="{A44D4E70-457B-47B7-9163-7C16ACEA5EAB}" srcId="{6208800A-3516-4266-82E1-ECF79395B610}" destId="{1F4B3004-9362-41FD-BB55-DA900D3F3CD5}" srcOrd="2" destOrd="0" parTransId="{FF14FCC9-8A4B-4D99-B4A4-07B269224BC7}" sibTransId="{89234BA9-B84D-490A-9034-A112B8229ACB}"/>
    <dgm:cxn modelId="{5121B653-C112-4B47-B7EF-7D7CAD2C477E}" type="presOf" srcId="{D1CC6BE5-A3EA-46B0-A09A-34B5CBC048B6}" destId="{50546140-BA2D-4D58-83D9-8463952008AE}" srcOrd="1" destOrd="0" presId="urn:microsoft.com/office/officeart/2005/8/layout/gear1"/>
    <dgm:cxn modelId="{C972A755-CF19-4309-AF7E-C1F6EB282786}" type="presOf" srcId="{7C593CCE-38D6-40AA-A235-6F5B1A42D164}" destId="{46DAE4B7-C222-4F61-823D-94045C842689}" srcOrd="1" destOrd="0" presId="urn:microsoft.com/office/officeart/2005/8/layout/gear1"/>
    <dgm:cxn modelId="{D48A66AA-9308-4147-985C-DB8CC36A8224}" type="presOf" srcId="{1F4B3004-9362-41FD-BB55-DA900D3F3CD5}" destId="{64CFD69C-6802-4390-BA4B-A2C1001846A2}" srcOrd="2" destOrd="0" presId="urn:microsoft.com/office/officeart/2005/8/layout/gear1"/>
    <dgm:cxn modelId="{7170ACBE-14FE-4BB6-92D8-90A0633858D9}" type="presOf" srcId="{1F4B3004-9362-41FD-BB55-DA900D3F3CD5}" destId="{6B0CD4B8-AE73-49A4-9CE2-791A71028B7C}" srcOrd="3" destOrd="0" presId="urn:microsoft.com/office/officeart/2005/8/layout/gear1"/>
    <dgm:cxn modelId="{A99947CF-32A7-47BC-A923-1FB432B72652}" type="presOf" srcId="{7C593CCE-38D6-40AA-A235-6F5B1A42D164}" destId="{92F1E2C5-820D-4015-BD82-B68C12A4E6F4}" srcOrd="0" destOrd="0" presId="urn:microsoft.com/office/officeart/2005/8/layout/gear1"/>
    <dgm:cxn modelId="{B0A102D3-A1B0-46D2-A010-99267B455418}" srcId="{6208800A-3516-4266-82E1-ECF79395B610}" destId="{D1CC6BE5-A3EA-46B0-A09A-34B5CBC048B6}" srcOrd="0" destOrd="0" parTransId="{26662435-E590-4C3B-8BB2-9E05ACF4113C}" sibTransId="{C862827F-76F2-4F26-A1AE-565ABC6FB954}"/>
    <dgm:cxn modelId="{E2E81FDF-EC56-482F-8337-C500CB62E9F3}" type="presOf" srcId="{1F4B3004-9362-41FD-BB55-DA900D3F3CD5}" destId="{C72E1E33-338A-4648-884D-CFE626DEBDEB}" srcOrd="1" destOrd="0" presId="urn:microsoft.com/office/officeart/2005/8/layout/gear1"/>
    <dgm:cxn modelId="{0226C7EC-67E5-4A30-AC3D-6E01D71222DC}" srcId="{6208800A-3516-4266-82E1-ECF79395B610}" destId="{7C593CCE-38D6-40AA-A235-6F5B1A42D164}" srcOrd="1" destOrd="0" parTransId="{BB0F23CE-2B36-4D08-B5C1-C69F6B9E867F}" sibTransId="{6DC9A2DF-CE13-4262-A97C-083C2E55B436}"/>
    <dgm:cxn modelId="{04F7BFAE-FF06-447F-AE0A-2BB50BDBF14E}" type="presParOf" srcId="{58F897AA-179E-49E3-AFBA-58A8AC0E3AC3}" destId="{4D193417-3D86-46FF-AE57-E96E997AA22F}" srcOrd="0" destOrd="0" presId="urn:microsoft.com/office/officeart/2005/8/layout/gear1"/>
    <dgm:cxn modelId="{0F13D42D-F0CD-4341-AFA5-62BF79812C3F}" type="presParOf" srcId="{58F897AA-179E-49E3-AFBA-58A8AC0E3AC3}" destId="{50546140-BA2D-4D58-83D9-8463952008AE}" srcOrd="1" destOrd="0" presId="urn:microsoft.com/office/officeart/2005/8/layout/gear1"/>
    <dgm:cxn modelId="{5D302FCB-53A4-4B36-8A7C-591A58FD0EC3}" type="presParOf" srcId="{58F897AA-179E-49E3-AFBA-58A8AC0E3AC3}" destId="{767FB361-1D53-488C-BBDB-7ED1837434E7}" srcOrd="2" destOrd="0" presId="urn:microsoft.com/office/officeart/2005/8/layout/gear1"/>
    <dgm:cxn modelId="{CEE1B6E7-9FD6-4A8E-A275-B76129C182B7}" type="presParOf" srcId="{58F897AA-179E-49E3-AFBA-58A8AC0E3AC3}" destId="{92F1E2C5-820D-4015-BD82-B68C12A4E6F4}" srcOrd="3" destOrd="0" presId="urn:microsoft.com/office/officeart/2005/8/layout/gear1"/>
    <dgm:cxn modelId="{26A3A684-B6D0-4963-A1CE-D90BC8D58A3B}" type="presParOf" srcId="{58F897AA-179E-49E3-AFBA-58A8AC0E3AC3}" destId="{46DAE4B7-C222-4F61-823D-94045C842689}" srcOrd="4" destOrd="0" presId="urn:microsoft.com/office/officeart/2005/8/layout/gear1"/>
    <dgm:cxn modelId="{1FD993F3-6D20-4794-A607-1C1136D43972}" type="presParOf" srcId="{58F897AA-179E-49E3-AFBA-58A8AC0E3AC3}" destId="{C8690138-A5C9-452D-B668-82F6758A3748}" srcOrd="5" destOrd="0" presId="urn:microsoft.com/office/officeart/2005/8/layout/gear1"/>
    <dgm:cxn modelId="{C1DBFB09-5CA1-43A1-A559-6B627EEA1CA8}" type="presParOf" srcId="{58F897AA-179E-49E3-AFBA-58A8AC0E3AC3}" destId="{4BA40BD0-2DD4-44D6-9782-EFA510B2EB3B}" srcOrd="6" destOrd="0" presId="urn:microsoft.com/office/officeart/2005/8/layout/gear1"/>
    <dgm:cxn modelId="{A3DF0017-77DA-4D7B-A5AD-934B2CE40178}" type="presParOf" srcId="{58F897AA-179E-49E3-AFBA-58A8AC0E3AC3}" destId="{C72E1E33-338A-4648-884D-CFE626DEBDEB}" srcOrd="7" destOrd="0" presId="urn:microsoft.com/office/officeart/2005/8/layout/gear1"/>
    <dgm:cxn modelId="{423D4876-70CD-4789-AA20-CC884B24EF33}" type="presParOf" srcId="{58F897AA-179E-49E3-AFBA-58A8AC0E3AC3}" destId="{64CFD69C-6802-4390-BA4B-A2C1001846A2}" srcOrd="8" destOrd="0" presId="urn:microsoft.com/office/officeart/2005/8/layout/gear1"/>
    <dgm:cxn modelId="{75FCE3F6-8F95-4A69-8515-01EF438B047E}" type="presParOf" srcId="{58F897AA-179E-49E3-AFBA-58A8AC0E3AC3}" destId="{6B0CD4B8-AE73-49A4-9CE2-791A71028B7C}" srcOrd="9" destOrd="0" presId="urn:microsoft.com/office/officeart/2005/8/layout/gear1"/>
    <dgm:cxn modelId="{B96859CC-D5ED-4839-8399-1BCE0D18CE9B}" type="presParOf" srcId="{58F897AA-179E-49E3-AFBA-58A8AC0E3AC3}" destId="{01537400-2C23-4C8B-865E-44633C1F812C}" srcOrd="10" destOrd="0" presId="urn:microsoft.com/office/officeart/2005/8/layout/gear1"/>
    <dgm:cxn modelId="{06EAF1DF-54EA-4243-AC25-3DBADEBC0E6C}" type="presParOf" srcId="{58F897AA-179E-49E3-AFBA-58A8AC0E3AC3}" destId="{E53306A1-7690-42F7-950E-E3A3985D648D}" srcOrd="11" destOrd="0" presId="urn:microsoft.com/office/officeart/2005/8/layout/gear1"/>
    <dgm:cxn modelId="{DA58AE52-18A8-4809-813A-465739020938}" type="presParOf" srcId="{58F897AA-179E-49E3-AFBA-58A8AC0E3AC3}" destId="{EEE122D6-F177-433A-B97A-B6DFB40CFE4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6208800A-3516-4266-82E1-ECF79395B610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1F4B3004-9362-41FD-BB55-DA900D3F3CD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F14FCC9-8A4B-4D99-B4A4-07B269224BC7}" type="parTrans" cxnId="{A44D4E70-457B-47B7-9163-7C16ACEA5EAB}">
      <dgm:prSet/>
      <dgm:spPr/>
      <dgm:t>
        <a:bodyPr/>
        <a:lstStyle/>
        <a:p>
          <a:endParaRPr lang="en-US"/>
        </a:p>
      </dgm:t>
    </dgm:pt>
    <dgm:pt modelId="{89234BA9-B84D-490A-9034-A112B8229ACB}" type="sibTrans" cxnId="{A44D4E70-457B-47B7-9163-7C16ACEA5EAB}">
      <dgm:prSet/>
      <dgm:spPr/>
      <dgm:t>
        <a:bodyPr/>
        <a:lstStyle/>
        <a:p>
          <a:endParaRPr lang="en-US"/>
        </a:p>
      </dgm:t>
    </dgm:pt>
    <dgm:pt modelId="{7C593CCE-38D6-40AA-A235-6F5B1A42D16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DC9A2DF-CE13-4262-A97C-083C2E55B436}" type="sibTrans" cxnId="{0226C7EC-67E5-4A30-AC3D-6E01D71222DC}">
      <dgm:prSet/>
      <dgm:spPr/>
      <dgm:t>
        <a:bodyPr/>
        <a:lstStyle/>
        <a:p>
          <a:endParaRPr lang="en-US"/>
        </a:p>
      </dgm:t>
    </dgm:pt>
    <dgm:pt modelId="{BB0F23CE-2B36-4D08-B5C1-C69F6B9E867F}" type="parTrans" cxnId="{0226C7EC-67E5-4A30-AC3D-6E01D71222DC}">
      <dgm:prSet/>
      <dgm:spPr/>
      <dgm:t>
        <a:bodyPr/>
        <a:lstStyle/>
        <a:p>
          <a:endParaRPr lang="en-US"/>
        </a:p>
      </dgm:t>
    </dgm:pt>
    <dgm:pt modelId="{D1CC6BE5-A3EA-46B0-A09A-34B5CBC048B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862827F-76F2-4F26-A1AE-565ABC6FB954}" type="sibTrans" cxnId="{B0A102D3-A1B0-46D2-A010-99267B455418}">
      <dgm:prSet/>
      <dgm:spPr/>
      <dgm:t>
        <a:bodyPr/>
        <a:lstStyle/>
        <a:p>
          <a:endParaRPr lang="en-US"/>
        </a:p>
      </dgm:t>
    </dgm:pt>
    <dgm:pt modelId="{26662435-E590-4C3B-8BB2-9E05ACF4113C}" type="parTrans" cxnId="{B0A102D3-A1B0-46D2-A010-99267B455418}">
      <dgm:prSet/>
      <dgm:spPr/>
      <dgm:t>
        <a:bodyPr/>
        <a:lstStyle/>
        <a:p>
          <a:endParaRPr lang="en-US"/>
        </a:p>
      </dgm:t>
    </dgm:pt>
    <dgm:pt modelId="{58F897AA-179E-49E3-AFBA-58A8AC0E3AC3}" type="pres">
      <dgm:prSet presAssocID="{6208800A-3516-4266-82E1-ECF79395B61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193417-3D86-46FF-AE57-E96E997AA22F}" type="pres">
      <dgm:prSet presAssocID="{D1CC6BE5-A3EA-46B0-A09A-34B5CBC048B6}" presName="gear1" presStyleLbl="node1" presStyleIdx="0" presStyleCnt="3">
        <dgm:presLayoutVars>
          <dgm:chMax val="1"/>
          <dgm:bulletEnabled val="1"/>
        </dgm:presLayoutVars>
      </dgm:prSet>
      <dgm:spPr/>
    </dgm:pt>
    <dgm:pt modelId="{50546140-BA2D-4D58-83D9-8463952008AE}" type="pres">
      <dgm:prSet presAssocID="{D1CC6BE5-A3EA-46B0-A09A-34B5CBC048B6}" presName="gear1srcNode" presStyleLbl="node1" presStyleIdx="0" presStyleCnt="3"/>
      <dgm:spPr/>
    </dgm:pt>
    <dgm:pt modelId="{767FB361-1D53-488C-BBDB-7ED1837434E7}" type="pres">
      <dgm:prSet presAssocID="{D1CC6BE5-A3EA-46B0-A09A-34B5CBC048B6}" presName="gear1dstNode" presStyleLbl="node1" presStyleIdx="0" presStyleCnt="3"/>
      <dgm:spPr/>
    </dgm:pt>
    <dgm:pt modelId="{92F1E2C5-820D-4015-BD82-B68C12A4E6F4}" type="pres">
      <dgm:prSet presAssocID="{7C593CCE-38D6-40AA-A235-6F5B1A42D164}" presName="gear2" presStyleLbl="node1" presStyleIdx="1" presStyleCnt="3">
        <dgm:presLayoutVars>
          <dgm:chMax val="1"/>
          <dgm:bulletEnabled val="1"/>
        </dgm:presLayoutVars>
      </dgm:prSet>
      <dgm:spPr/>
    </dgm:pt>
    <dgm:pt modelId="{46DAE4B7-C222-4F61-823D-94045C842689}" type="pres">
      <dgm:prSet presAssocID="{7C593CCE-38D6-40AA-A235-6F5B1A42D164}" presName="gear2srcNode" presStyleLbl="node1" presStyleIdx="1" presStyleCnt="3"/>
      <dgm:spPr/>
    </dgm:pt>
    <dgm:pt modelId="{C8690138-A5C9-452D-B668-82F6758A3748}" type="pres">
      <dgm:prSet presAssocID="{7C593CCE-38D6-40AA-A235-6F5B1A42D164}" presName="gear2dstNode" presStyleLbl="node1" presStyleIdx="1" presStyleCnt="3"/>
      <dgm:spPr/>
    </dgm:pt>
    <dgm:pt modelId="{4BA40BD0-2DD4-44D6-9782-EFA510B2EB3B}" type="pres">
      <dgm:prSet presAssocID="{1F4B3004-9362-41FD-BB55-DA900D3F3CD5}" presName="gear3" presStyleLbl="node1" presStyleIdx="2" presStyleCnt="3"/>
      <dgm:spPr/>
    </dgm:pt>
    <dgm:pt modelId="{C72E1E33-338A-4648-884D-CFE626DEBDEB}" type="pres">
      <dgm:prSet presAssocID="{1F4B3004-9362-41FD-BB55-DA900D3F3CD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4CFD69C-6802-4390-BA4B-A2C1001846A2}" type="pres">
      <dgm:prSet presAssocID="{1F4B3004-9362-41FD-BB55-DA900D3F3CD5}" presName="gear3srcNode" presStyleLbl="node1" presStyleIdx="2" presStyleCnt="3"/>
      <dgm:spPr/>
    </dgm:pt>
    <dgm:pt modelId="{6B0CD4B8-AE73-49A4-9CE2-791A71028B7C}" type="pres">
      <dgm:prSet presAssocID="{1F4B3004-9362-41FD-BB55-DA900D3F3CD5}" presName="gear3dstNode" presStyleLbl="node1" presStyleIdx="2" presStyleCnt="3"/>
      <dgm:spPr/>
    </dgm:pt>
    <dgm:pt modelId="{01537400-2C23-4C8B-865E-44633C1F812C}" type="pres">
      <dgm:prSet presAssocID="{C862827F-76F2-4F26-A1AE-565ABC6FB954}" presName="connector1" presStyleLbl="sibTrans2D1" presStyleIdx="0" presStyleCnt="3"/>
      <dgm:spPr/>
    </dgm:pt>
    <dgm:pt modelId="{E53306A1-7690-42F7-950E-E3A3985D648D}" type="pres">
      <dgm:prSet presAssocID="{6DC9A2DF-CE13-4262-A97C-083C2E55B436}" presName="connector2" presStyleLbl="sibTrans2D1" presStyleIdx="1" presStyleCnt="3"/>
      <dgm:spPr/>
    </dgm:pt>
    <dgm:pt modelId="{EEE122D6-F177-433A-B97A-B6DFB40CFE4F}" type="pres">
      <dgm:prSet presAssocID="{89234BA9-B84D-490A-9034-A112B8229ACB}" presName="connector3" presStyleLbl="sibTrans2D1" presStyleIdx="2" presStyleCnt="3"/>
      <dgm:spPr/>
    </dgm:pt>
  </dgm:ptLst>
  <dgm:cxnLst>
    <dgm:cxn modelId="{B42A9702-3CBD-487C-8718-5ACA7759450B}" type="presOf" srcId="{7C593CCE-38D6-40AA-A235-6F5B1A42D164}" destId="{46DAE4B7-C222-4F61-823D-94045C842689}" srcOrd="1" destOrd="0" presId="urn:microsoft.com/office/officeart/2005/8/layout/gear1"/>
    <dgm:cxn modelId="{D74DD00B-7057-41EC-ADCC-B2B7BBC8EB91}" type="presOf" srcId="{D1CC6BE5-A3EA-46B0-A09A-34B5CBC048B6}" destId="{50546140-BA2D-4D58-83D9-8463952008AE}" srcOrd="1" destOrd="0" presId="urn:microsoft.com/office/officeart/2005/8/layout/gear1"/>
    <dgm:cxn modelId="{D7713F12-DA8B-4831-820F-42E9728B0119}" type="presOf" srcId="{C862827F-76F2-4F26-A1AE-565ABC6FB954}" destId="{01537400-2C23-4C8B-865E-44633C1F812C}" srcOrd="0" destOrd="0" presId="urn:microsoft.com/office/officeart/2005/8/layout/gear1"/>
    <dgm:cxn modelId="{9EC69223-B7C6-42D0-8213-6A787DC336C7}" type="presOf" srcId="{D1CC6BE5-A3EA-46B0-A09A-34B5CBC048B6}" destId="{4D193417-3D86-46FF-AE57-E96E997AA22F}" srcOrd="0" destOrd="0" presId="urn:microsoft.com/office/officeart/2005/8/layout/gear1"/>
    <dgm:cxn modelId="{08A0C030-61C1-4AB0-96BF-BBE33DC2D6A8}" type="presOf" srcId="{D1CC6BE5-A3EA-46B0-A09A-34B5CBC048B6}" destId="{767FB361-1D53-488C-BBDB-7ED1837434E7}" srcOrd="2" destOrd="0" presId="urn:microsoft.com/office/officeart/2005/8/layout/gear1"/>
    <dgm:cxn modelId="{B9750D33-7F2F-4A01-8F73-7D293B192411}" type="presOf" srcId="{89234BA9-B84D-490A-9034-A112B8229ACB}" destId="{EEE122D6-F177-433A-B97A-B6DFB40CFE4F}" srcOrd="0" destOrd="0" presId="urn:microsoft.com/office/officeart/2005/8/layout/gear1"/>
    <dgm:cxn modelId="{5F58D261-7864-4326-814F-731DDE9571A4}" type="presOf" srcId="{6DC9A2DF-CE13-4262-A97C-083C2E55B436}" destId="{E53306A1-7690-42F7-950E-E3A3985D648D}" srcOrd="0" destOrd="0" presId="urn:microsoft.com/office/officeart/2005/8/layout/gear1"/>
    <dgm:cxn modelId="{7181AE47-289E-4DE8-8EA3-BD62543BDAAD}" type="presOf" srcId="{7C593CCE-38D6-40AA-A235-6F5B1A42D164}" destId="{C8690138-A5C9-452D-B668-82F6758A3748}" srcOrd="2" destOrd="0" presId="urn:microsoft.com/office/officeart/2005/8/layout/gear1"/>
    <dgm:cxn modelId="{A44D4E70-457B-47B7-9163-7C16ACEA5EAB}" srcId="{6208800A-3516-4266-82E1-ECF79395B610}" destId="{1F4B3004-9362-41FD-BB55-DA900D3F3CD5}" srcOrd="2" destOrd="0" parTransId="{FF14FCC9-8A4B-4D99-B4A4-07B269224BC7}" sibTransId="{89234BA9-B84D-490A-9034-A112B8229ACB}"/>
    <dgm:cxn modelId="{B712B8B9-06F4-439E-B1CE-EF2B3C1C5BAD}" type="presOf" srcId="{1F4B3004-9362-41FD-BB55-DA900D3F3CD5}" destId="{4BA40BD0-2DD4-44D6-9782-EFA510B2EB3B}" srcOrd="0" destOrd="0" presId="urn:microsoft.com/office/officeart/2005/8/layout/gear1"/>
    <dgm:cxn modelId="{59CF5DD1-BEFF-4255-A0DF-941FABA73DF3}" type="presOf" srcId="{1F4B3004-9362-41FD-BB55-DA900D3F3CD5}" destId="{C72E1E33-338A-4648-884D-CFE626DEBDEB}" srcOrd="1" destOrd="0" presId="urn:microsoft.com/office/officeart/2005/8/layout/gear1"/>
    <dgm:cxn modelId="{B0A102D3-A1B0-46D2-A010-99267B455418}" srcId="{6208800A-3516-4266-82E1-ECF79395B610}" destId="{D1CC6BE5-A3EA-46B0-A09A-34B5CBC048B6}" srcOrd="0" destOrd="0" parTransId="{26662435-E590-4C3B-8BB2-9E05ACF4113C}" sibTransId="{C862827F-76F2-4F26-A1AE-565ABC6FB954}"/>
    <dgm:cxn modelId="{587786D5-D9DF-4ED0-800B-9E3FF035AD45}" type="presOf" srcId="{1F4B3004-9362-41FD-BB55-DA900D3F3CD5}" destId="{6B0CD4B8-AE73-49A4-9CE2-791A71028B7C}" srcOrd="3" destOrd="0" presId="urn:microsoft.com/office/officeart/2005/8/layout/gear1"/>
    <dgm:cxn modelId="{7DA461DC-7A3A-459D-B8B0-E1F256568E6D}" type="presOf" srcId="{1F4B3004-9362-41FD-BB55-DA900D3F3CD5}" destId="{64CFD69C-6802-4390-BA4B-A2C1001846A2}" srcOrd="2" destOrd="0" presId="urn:microsoft.com/office/officeart/2005/8/layout/gear1"/>
    <dgm:cxn modelId="{044910E2-00C0-4DD5-8CB9-3759F7ED87E9}" type="presOf" srcId="{7C593CCE-38D6-40AA-A235-6F5B1A42D164}" destId="{92F1E2C5-820D-4015-BD82-B68C12A4E6F4}" srcOrd="0" destOrd="0" presId="urn:microsoft.com/office/officeart/2005/8/layout/gear1"/>
    <dgm:cxn modelId="{0226C7EC-67E5-4A30-AC3D-6E01D71222DC}" srcId="{6208800A-3516-4266-82E1-ECF79395B610}" destId="{7C593CCE-38D6-40AA-A235-6F5B1A42D164}" srcOrd="1" destOrd="0" parTransId="{BB0F23CE-2B36-4D08-B5C1-C69F6B9E867F}" sibTransId="{6DC9A2DF-CE13-4262-A97C-083C2E55B436}"/>
    <dgm:cxn modelId="{C3E39AF2-A9F9-4CAD-B4CD-85F05ECD2ADF}" type="presOf" srcId="{6208800A-3516-4266-82E1-ECF79395B610}" destId="{58F897AA-179E-49E3-AFBA-58A8AC0E3AC3}" srcOrd="0" destOrd="0" presId="urn:microsoft.com/office/officeart/2005/8/layout/gear1"/>
    <dgm:cxn modelId="{15894B74-8364-4827-92C0-6F2930E7257E}" type="presParOf" srcId="{58F897AA-179E-49E3-AFBA-58A8AC0E3AC3}" destId="{4D193417-3D86-46FF-AE57-E96E997AA22F}" srcOrd="0" destOrd="0" presId="urn:microsoft.com/office/officeart/2005/8/layout/gear1"/>
    <dgm:cxn modelId="{B60CC923-913D-4677-B46A-0F0DDEABFFE2}" type="presParOf" srcId="{58F897AA-179E-49E3-AFBA-58A8AC0E3AC3}" destId="{50546140-BA2D-4D58-83D9-8463952008AE}" srcOrd="1" destOrd="0" presId="urn:microsoft.com/office/officeart/2005/8/layout/gear1"/>
    <dgm:cxn modelId="{1BCFBE94-2726-4897-A9BD-67F2F3FF4A50}" type="presParOf" srcId="{58F897AA-179E-49E3-AFBA-58A8AC0E3AC3}" destId="{767FB361-1D53-488C-BBDB-7ED1837434E7}" srcOrd="2" destOrd="0" presId="urn:microsoft.com/office/officeart/2005/8/layout/gear1"/>
    <dgm:cxn modelId="{A5E937F9-ECA8-4968-9D14-55956E91D260}" type="presParOf" srcId="{58F897AA-179E-49E3-AFBA-58A8AC0E3AC3}" destId="{92F1E2C5-820D-4015-BD82-B68C12A4E6F4}" srcOrd="3" destOrd="0" presId="urn:microsoft.com/office/officeart/2005/8/layout/gear1"/>
    <dgm:cxn modelId="{2B1B191B-74B2-4C58-B10A-CFAA19C97431}" type="presParOf" srcId="{58F897AA-179E-49E3-AFBA-58A8AC0E3AC3}" destId="{46DAE4B7-C222-4F61-823D-94045C842689}" srcOrd="4" destOrd="0" presId="urn:microsoft.com/office/officeart/2005/8/layout/gear1"/>
    <dgm:cxn modelId="{46CE01A8-5EF2-41C7-9293-F767D0360C78}" type="presParOf" srcId="{58F897AA-179E-49E3-AFBA-58A8AC0E3AC3}" destId="{C8690138-A5C9-452D-B668-82F6758A3748}" srcOrd="5" destOrd="0" presId="urn:microsoft.com/office/officeart/2005/8/layout/gear1"/>
    <dgm:cxn modelId="{B26730AC-CD96-4315-99BD-6A8CF69C8AFF}" type="presParOf" srcId="{58F897AA-179E-49E3-AFBA-58A8AC0E3AC3}" destId="{4BA40BD0-2DD4-44D6-9782-EFA510B2EB3B}" srcOrd="6" destOrd="0" presId="urn:microsoft.com/office/officeart/2005/8/layout/gear1"/>
    <dgm:cxn modelId="{B97470CE-BA72-442E-AEFD-7AF5BA6C16CE}" type="presParOf" srcId="{58F897AA-179E-49E3-AFBA-58A8AC0E3AC3}" destId="{C72E1E33-338A-4648-884D-CFE626DEBDEB}" srcOrd="7" destOrd="0" presId="urn:microsoft.com/office/officeart/2005/8/layout/gear1"/>
    <dgm:cxn modelId="{BB1F930B-8227-487A-8278-C5CBB64F712B}" type="presParOf" srcId="{58F897AA-179E-49E3-AFBA-58A8AC0E3AC3}" destId="{64CFD69C-6802-4390-BA4B-A2C1001846A2}" srcOrd="8" destOrd="0" presId="urn:microsoft.com/office/officeart/2005/8/layout/gear1"/>
    <dgm:cxn modelId="{DF4A06C8-4A60-4D85-8D28-06987E3A6173}" type="presParOf" srcId="{58F897AA-179E-49E3-AFBA-58A8AC0E3AC3}" destId="{6B0CD4B8-AE73-49A4-9CE2-791A71028B7C}" srcOrd="9" destOrd="0" presId="urn:microsoft.com/office/officeart/2005/8/layout/gear1"/>
    <dgm:cxn modelId="{937D0FD9-5D44-4B95-9587-6FD76951A691}" type="presParOf" srcId="{58F897AA-179E-49E3-AFBA-58A8AC0E3AC3}" destId="{01537400-2C23-4C8B-865E-44633C1F812C}" srcOrd="10" destOrd="0" presId="urn:microsoft.com/office/officeart/2005/8/layout/gear1"/>
    <dgm:cxn modelId="{82E27807-1263-4794-9E3C-BD2666F2BCA4}" type="presParOf" srcId="{58F897AA-179E-49E3-AFBA-58A8AC0E3AC3}" destId="{E53306A1-7690-42F7-950E-E3A3985D648D}" srcOrd="11" destOrd="0" presId="urn:microsoft.com/office/officeart/2005/8/layout/gear1"/>
    <dgm:cxn modelId="{775E820A-93EB-4196-82EF-1BC2C9392B4D}" type="presParOf" srcId="{58F897AA-179E-49E3-AFBA-58A8AC0E3AC3}" destId="{EEE122D6-F177-433A-B97A-B6DFB40CFE4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42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6208800A-3516-4266-82E1-ECF79395B610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1F4B3004-9362-41FD-BB55-DA900D3F3CD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F14FCC9-8A4B-4D99-B4A4-07B269224BC7}" type="parTrans" cxnId="{A44D4E70-457B-47B7-9163-7C16ACEA5EAB}">
      <dgm:prSet/>
      <dgm:spPr/>
      <dgm:t>
        <a:bodyPr/>
        <a:lstStyle/>
        <a:p>
          <a:endParaRPr lang="en-US"/>
        </a:p>
      </dgm:t>
    </dgm:pt>
    <dgm:pt modelId="{89234BA9-B84D-490A-9034-A112B8229ACB}" type="sibTrans" cxnId="{A44D4E70-457B-47B7-9163-7C16ACEA5EAB}">
      <dgm:prSet/>
      <dgm:spPr/>
      <dgm:t>
        <a:bodyPr/>
        <a:lstStyle/>
        <a:p>
          <a:endParaRPr lang="en-US"/>
        </a:p>
      </dgm:t>
    </dgm:pt>
    <dgm:pt modelId="{7C593CCE-38D6-40AA-A235-6F5B1A42D16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DC9A2DF-CE13-4262-A97C-083C2E55B436}" type="sibTrans" cxnId="{0226C7EC-67E5-4A30-AC3D-6E01D71222DC}">
      <dgm:prSet/>
      <dgm:spPr/>
      <dgm:t>
        <a:bodyPr/>
        <a:lstStyle/>
        <a:p>
          <a:endParaRPr lang="en-US"/>
        </a:p>
      </dgm:t>
    </dgm:pt>
    <dgm:pt modelId="{BB0F23CE-2B36-4D08-B5C1-C69F6B9E867F}" type="parTrans" cxnId="{0226C7EC-67E5-4A30-AC3D-6E01D71222DC}">
      <dgm:prSet/>
      <dgm:spPr/>
      <dgm:t>
        <a:bodyPr/>
        <a:lstStyle/>
        <a:p>
          <a:endParaRPr lang="en-US"/>
        </a:p>
      </dgm:t>
    </dgm:pt>
    <dgm:pt modelId="{D1CC6BE5-A3EA-46B0-A09A-34B5CBC048B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862827F-76F2-4F26-A1AE-565ABC6FB954}" type="sibTrans" cxnId="{B0A102D3-A1B0-46D2-A010-99267B455418}">
      <dgm:prSet/>
      <dgm:spPr/>
      <dgm:t>
        <a:bodyPr/>
        <a:lstStyle/>
        <a:p>
          <a:endParaRPr lang="en-US"/>
        </a:p>
      </dgm:t>
    </dgm:pt>
    <dgm:pt modelId="{26662435-E590-4C3B-8BB2-9E05ACF4113C}" type="parTrans" cxnId="{B0A102D3-A1B0-46D2-A010-99267B455418}">
      <dgm:prSet/>
      <dgm:spPr/>
      <dgm:t>
        <a:bodyPr/>
        <a:lstStyle/>
        <a:p>
          <a:endParaRPr lang="en-US"/>
        </a:p>
      </dgm:t>
    </dgm:pt>
    <dgm:pt modelId="{58F897AA-179E-49E3-AFBA-58A8AC0E3AC3}" type="pres">
      <dgm:prSet presAssocID="{6208800A-3516-4266-82E1-ECF79395B61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193417-3D86-46FF-AE57-E96E997AA22F}" type="pres">
      <dgm:prSet presAssocID="{D1CC6BE5-A3EA-46B0-A09A-34B5CBC048B6}" presName="gear1" presStyleLbl="node1" presStyleIdx="0" presStyleCnt="3">
        <dgm:presLayoutVars>
          <dgm:chMax val="1"/>
          <dgm:bulletEnabled val="1"/>
        </dgm:presLayoutVars>
      </dgm:prSet>
      <dgm:spPr/>
    </dgm:pt>
    <dgm:pt modelId="{50546140-BA2D-4D58-83D9-8463952008AE}" type="pres">
      <dgm:prSet presAssocID="{D1CC6BE5-A3EA-46B0-A09A-34B5CBC048B6}" presName="gear1srcNode" presStyleLbl="node1" presStyleIdx="0" presStyleCnt="3"/>
      <dgm:spPr/>
    </dgm:pt>
    <dgm:pt modelId="{767FB361-1D53-488C-BBDB-7ED1837434E7}" type="pres">
      <dgm:prSet presAssocID="{D1CC6BE5-A3EA-46B0-A09A-34B5CBC048B6}" presName="gear1dstNode" presStyleLbl="node1" presStyleIdx="0" presStyleCnt="3"/>
      <dgm:spPr/>
    </dgm:pt>
    <dgm:pt modelId="{92F1E2C5-820D-4015-BD82-B68C12A4E6F4}" type="pres">
      <dgm:prSet presAssocID="{7C593CCE-38D6-40AA-A235-6F5B1A42D164}" presName="gear2" presStyleLbl="node1" presStyleIdx="1" presStyleCnt="3">
        <dgm:presLayoutVars>
          <dgm:chMax val="1"/>
          <dgm:bulletEnabled val="1"/>
        </dgm:presLayoutVars>
      </dgm:prSet>
      <dgm:spPr/>
    </dgm:pt>
    <dgm:pt modelId="{46DAE4B7-C222-4F61-823D-94045C842689}" type="pres">
      <dgm:prSet presAssocID="{7C593CCE-38D6-40AA-A235-6F5B1A42D164}" presName="gear2srcNode" presStyleLbl="node1" presStyleIdx="1" presStyleCnt="3"/>
      <dgm:spPr/>
    </dgm:pt>
    <dgm:pt modelId="{C8690138-A5C9-452D-B668-82F6758A3748}" type="pres">
      <dgm:prSet presAssocID="{7C593CCE-38D6-40AA-A235-6F5B1A42D164}" presName="gear2dstNode" presStyleLbl="node1" presStyleIdx="1" presStyleCnt="3"/>
      <dgm:spPr/>
    </dgm:pt>
    <dgm:pt modelId="{4BA40BD0-2DD4-44D6-9782-EFA510B2EB3B}" type="pres">
      <dgm:prSet presAssocID="{1F4B3004-9362-41FD-BB55-DA900D3F3CD5}" presName="gear3" presStyleLbl="node1" presStyleIdx="2" presStyleCnt="3"/>
      <dgm:spPr/>
    </dgm:pt>
    <dgm:pt modelId="{C72E1E33-338A-4648-884D-CFE626DEBDEB}" type="pres">
      <dgm:prSet presAssocID="{1F4B3004-9362-41FD-BB55-DA900D3F3CD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4CFD69C-6802-4390-BA4B-A2C1001846A2}" type="pres">
      <dgm:prSet presAssocID="{1F4B3004-9362-41FD-BB55-DA900D3F3CD5}" presName="gear3srcNode" presStyleLbl="node1" presStyleIdx="2" presStyleCnt="3"/>
      <dgm:spPr/>
    </dgm:pt>
    <dgm:pt modelId="{6B0CD4B8-AE73-49A4-9CE2-791A71028B7C}" type="pres">
      <dgm:prSet presAssocID="{1F4B3004-9362-41FD-BB55-DA900D3F3CD5}" presName="gear3dstNode" presStyleLbl="node1" presStyleIdx="2" presStyleCnt="3"/>
      <dgm:spPr/>
    </dgm:pt>
    <dgm:pt modelId="{01537400-2C23-4C8B-865E-44633C1F812C}" type="pres">
      <dgm:prSet presAssocID="{C862827F-76F2-4F26-A1AE-565ABC6FB954}" presName="connector1" presStyleLbl="sibTrans2D1" presStyleIdx="0" presStyleCnt="3"/>
      <dgm:spPr/>
    </dgm:pt>
    <dgm:pt modelId="{E53306A1-7690-42F7-950E-E3A3985D648D}" type="pres">
      <dgm:prSet presAssocID="{6DC9A2DF-CE13-4262-A97C-083C2E55B436}" presName="connector2" presStyleLbl="sibTrans2D1" presStyleIdx="1" presStyleCnt="3"/>
      <dgm:spPr/>
    </dgm:pt>
    <dgm:pt modelId="{EEE122D6-F177-433A-B97A-B6DFB40CFE4F}" type="pres">
      <dgm:prSet presAssocID="{89234BA9-B84D-490A-9034-A112B8229ACB}" presName="connector3" presStyleLbl="sibTrans2D1" presStyleIdx="2" presStyleCnt="3"/>
      <dgm:spPr/>
    </dgm:pt>
  </dgm:ptLst>
  <dgm:cxnLst>
    <dgm:cxn modelId="{D8B0A000-E3D4-4C38-BF3A-AC299FBDCE6B}" type="presOf" srcId="{7C593CCE-38D6-40AA-A235-6F5B1A42D164}" destId="{46DAE4B7-C222-4F61-823D-94045C842689}" srcOrd="1" destOrd="0" presId="urn:microsoft.com/office/officeart/2005/8/layout/gear1"/>
    <dgm:cxn modelId="{51289C02-35D3-4B44-B3A9-75038098B6FB}" type="presOf" srcId="{6208800A-3516-4266-82E1-ECF79395B610}" destId="{58F897AA-179E-49E3-AFBA-58A8AC0E3AC3}" srcOrd="0" destOrd="0" presId="urn:microsoft.com/office/officeart/2005/8/layout/gear1"/>
    <dgm:cxn modelId="{F7F67C10-6F93-475C-A9B5-CBD7EC4BED15}" type="presOf" srcId="{6DC9A2DF-CE13-4262-A97C-083C2E55B436}" destId="{E53306A1-7690-42F7-950E-E3A3985D648D}" srcOrd="0" destOrd="0" presId="urn:microsoft.com/office/officeart/2005/8/layout/gear1"/>
    <dgm:cxn modelId="{C25B7224-DD06-4CF2-AE4A-2E9DED2B8A0B}" type="presOf" srcId="{7C593CCE-38D6-40AA-A235-6F5B1A42D164}" destId="{92F1E2C5-820D-4015-BD82-B68C12A4E6F4}" srcOrd="0" destOrd="0" presId="urn:microsoft.com/office/officeart/2005/8/layout/gear1"/>
    <dgm:cxn modelId="{294AD62D-1E68-4FEC-A26C-D30FBA17003E}" type="presOf" srcId="{1F4B3004-9362-41FD-BB55-DA900D3F3CD5}" destId="{4BA40BD0-2DD4-44D6-9782-EFA510B2EB3B}" srcOrd="0" destOrd="0" presId="urn:microsoft.com/office/officeart/2005/8/layout/gear1"/>
    <dgm:cxn modelId="{F8A2AD33-5305-4B2D-9D96-5B113C461518}" type="presOf" srcId="{D1CC6BE5-A3EA-46B0-A09A-34B5CBC048B6}" destId="{4D193417-3D86-46FF-AE57-E96E997AA22F}" srcOrd="0" destOrd="0" presId="urn:microsoft.com/office/officeart/2005/8/layout/gear1"/>
    <dgm:cxn modelId="{A44D4E70-457B-47B7-9163-7C16ACEA5EAB}" srcId="{6208800A-3516-4266-82E1-ECF79395B610}" destId="{1F4B3004-9362-41FD-BB55-DA900D3F3CD5}" srcOrd="2" destOrd="0" parTransId="{FF14FCC9-8A4B-4D99-B4A4-07B269224BC7}" sibTransId="{89234BA9-B84D-490A-9034-A112B8229ACB}"/>
    <dgm:cxn modelId="{3A95E17E-D7A5-42BD-BF41-E5018BB79DF3}" type="presOf" srcId="{1F4B3004-9362-41FD-BB55-DA900D3F3CD5}" destId="{C72E1E33-338A-4648-884D-CFE626DEBDEB}" srcOrd="1" destOrd="0" presId="urn:microsoft.com/office/officeart/2005/8/layout/gear1"/>
    <dgm:cxn modelId="{6BE64E8D-C017-4D21-94C7-7C3B8826BC73}" type="presOf" srcId="{D1CC6BE5-A3EA-46B0-A09A-34B5CBC048B6}" destId="{50546140-BA2D-4D58-83D9-8463952008AE}" srcOrd="1" destOrd="0" presId="urn:microsoft.com/office/officeart/2005/8/layout/gear1"/>
    <dgm:cxn modelId="{BA848090-E410-45D8-92EA-26CFE73A9A6E}" type="presOf" srcId="{7C593CCE-38D6-40AA-A235-6F5B1A42D164}" destId="{C8690138-A5C9-452D-B668-82F6758A3748}" srcOrd="2" destOrd="0" presId="urn:microsoft.com/office/officeart/2005/8/layout/gear1"/>
    <dgm:cxn modelId="{D9C0509B-3242-4904-B323-FD823BA54B52}" type="presOf" srcId="{C862827F-76F2-4F26-A1AE-565ABC6FB954}" destId="{01537400-2C23-4C8B-865E-44633C1F812C}" srcOrd="0" destOrd="0" presId="urn:microsoft.com/office/officeart/2005/8/layout/gear1"/>
    <dgm:cxn modelId="{2D45DAA7-CD9A-4454-870A-30061B791A74}" type="presOf" srcId="{89234BA9-B84D-490A-9034-A112B8229ACB}" destId="{EEE122D6-F177-433A-B97A-B6DFB40CFE4F}" srcOrd="0" destOrd="0" presId="urn:microsoft.com/office/officeart/2005/8/layout/gear1"/>
    <dgm:cxn modelId="{B40487BF-40FF-49AB-8BA1-7022C6CB860A}" type="presOf" srcId="{1F4B3004-9362-41FD-BB55-DA900D3F3CD5}" destId="{64CFD69C-6802-4390-BA4B-A2C1001846A2}" srcOrd="2" destOrd="0" presId="urn:microsoft.com/office/officeart/2005/8/layout/gear1"/>
    <dgm:cxn modelId="{14E170C3-7771-4178-A01D-9D8884FDDF7B}" type="presOf" srcId="{D1CC6BE5-A3EA-46B0-A09A-34B5CBC048B6}" destId="{767FB361-1D53-488C-BBDB-7ED1837434E7}" srcOrd="2" destOrd="0" presId="urn:microsoft.com/office/officeart/2005/8/layout/gear1"/>
    <dgm:cxn modelId="{B0A102D3-A1B0-46D2-A010-99267B455418}" srcId="{6208800A-3516-4266-82E1-ECF79395B610}" destId="{D1CC6BE5-A3EA-46B0-A09A-34B5CBC048B6}" srcOrd="0" destOrd="0" parTransId="{26662435-E590-4C3B-8BB2-9E05ACF4113C}" sibTransId="{C862827F-76F2-4F26-A1AE-565ABC6FB954}"/>
    <dgm:cxn modelId="{7FB796E4-2510-41B1-9F63-1EC39904F522}" type="presOf" srcId="{1F4B3004-9362-41FD-BB55-DA900D3F3CD5}" destId="{6B0CD4B8-AE73-49A4-9CE2-791A71028B7C}" srcOrd="3" destOrd="0" presId="urn:microsoft.com/office/officeart/2005/8/layout/gear1"/>
    <dgm:cxn modelId="{0226C7EC-67E5-4A30-AC3D-6E01D71222DC}" srcId="{6208800A-3516-4266-82E1-ECF79395B610}" destId="{7C593CCE-38D6-40AA-A235-6F5B1A42D164}" srcOrd="1" destOrd="0" parTransId="{BB0F23CE-2B36-4D08-B5C1-C69F6B9E867F}" sibTransId="{6DC9A2DF-CE13-4262-A97C-083C2E55B436}"/>
    <dgm:cxn modelId="{84E4BC8D-1CE9-4593-B193-187040E46ED0}" type="presParOf" srcId="{58F897AA-179E-49E3-AFBA-58A8AC0E3AC3}" destId="{4D193417-3D86-46FF-AE57-E96E997AA22F}" srcOrd="0" destOrd="0" presId="urn:microsoft.com/office/officeart/2005/8/layout/gear1"/>
    <dgm:cxn modelId="{74E9CEAF-4199-42B0-9C05-C1A0A7380F28}" type="presParOf" srcId="{58F897AA-179E-49E3-AFBA-58A8AC0E3AC3}" destId="{50546140-BA2D-4D58-83D9-8463952008AE}" srcOrd="1" destOrd="0" presId="urn:microsoft.com/office/officeart/2005/8/layout/gear1"/>
    <dgm:cxn modelId="{351424BA-0FCA-450A-AF82-FBE719A2ADA1}" type="presParOf" srcId="{58F897AA-179E-49E3-AFBA-58A8AC0E3AC3}" destId="{767FB361-1D53-488C-BBDB-7ED1837434E7}" srcOrd="2" destOrd="0" presId="urn:microsoft.com/office/officeart/2005/8/layout/gear1"/>
    <dgm:cxn modelId="{044B61C5-546C-43C4-9973-D9DD2070A95B}" type="presParOf" srcId="{58F897AA-179E-49E3-AFBA-58A8AC0E3AC3}" destId="{92F1E2C5-820D-4015-BD82-B68C12A4E6F4}" srcOrd="3" destOrd="0" presId="urn:microsoft.com/office/officeart/2005/8/layout/gear1"/>
    <dgm:cxn modelId="{6B3775F4-3C43-4712-B3C1-F9AE6F30967A}" type="presParOf" srcId="{58F897AA-179E-49E3-AFBA-58A8AC0E3AC3}" destId="{46DAE4B7-C222-4F61-823D-94045C842689}" srcOrd="4" destOrd="0" presId="urn:microsoft.com/office/officeart/2005/8/layout/gear1"/>
    <dgm:cxn modelId="{D613628B-A0A1-4E6D-B1E3-0F80B4C527EE}" type="presParOf" srcId="{58F897AA-179E-49E3-AFBA-58A8AC0E3AC3}" destId="{C8690138-A5C9-452D-B668-82F6758A3748}" srcOrd="5" destOrd="0" presId="urn:microsoft.com/office/officeart/2005/8/layout/gear1"/>
    <dgm:cxn modelId="{818E491B-275F-471C-AB1B-DC43E3EFE6BA}" type="presParOf" srcId="{58F897AA-179E-49E3-AFBA-58A8AC0E3AC3}" destId="{4BA40BD0-2DD4-44D6-9782-EFA510B2EB3B}" srcOrd="6" destOrd="0" presId="urn:microsoft.com/office/officeart/2005/8/layout/gear1"/>
    <dgm:cxn modelId="{BBBF4506-D933-4313-A12D-1EDBFA1E4814}" type="presParOf" srcId="{58F897AA-179E-49E3-AFBA-58A8AC0E3AC3}" destId="{C72E1E33-338A-4648-884D-CFE626DEBDEB}" srcOrd="7" destOrd="0" presId="urn:microsoft.com/office/officeart/2005/8/layout/gear1"/>
    <dgm:cxn modelId="{8389A50E-1EB6-424A-8581-48803D449EEC}" type="presParOf" srcId="{58F897AA-179E-49E3-AFBA-58A8AC0E3AC3}" destId="{64CFD69C-6802-4390-BA4B-A2C1001846A2}" srcOrd="8" destOrd="0" presId="urn:microsoft.com/office/officeart/2005/8/layout/gear1"/>
    <dgm:cxn modelId="{254BD6B3-7752-4E95-BA38-D362C3F51666}" type="presParOf" srcId="{58F897AA-179E-49E3-AFBA-58A8AC0E3AC3}" destId="{6B0CD4B8-AE73-49A4-9CE2-791A71028B7C}" srcOrd="9" destOrd="0" presId="urn:microsoft.com/office/officeart/2005/8/layout/gear1"/>
    <dgm:cxn modelId="{CD55FF47-D9A2-45BE-940D-67A899B00CB1}" type="presParOf" srcId="{58F897AA-179E-49E3-AFBA-58A8AC0E3AC3}" destId="{01537400-2C23-4C8B-865E-44633C1F812C}" srcOrd="10" destOrd="0" presId="urn:microsoft.com/office/officeart/2005/8/layout/gear1"/>
    <dgm:cxn modelId="{22EFDB72-1DA9-40E9-83E3-97678BD0EA3A}" type="presParOf" srcId="{58F897AA-179E-49E3-AFBA-58A8AC0E3AC3}" destId="{E53306A1-7690-42F7-950E-E3A3985D648D}" srcOrd="11" destOrd="0" presId="urn:microsoft.com/office/officeart/2005/8/layout/gear1"/>
    <dgm:cxn modelId="{A2CF1D4B-EC56-4212-AAE4-8E027F7F35CD}" type="presParOf" srcId="{58F897AA-179E-49E3-AFBA-58A8AC0E3AC3}" destId="{EEE122D6-F177-433A-B97A-B6DFB40CFE4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47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6208800A-3516-4266-82E1-ECF79395B610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1F4B3004-9362-41FD-BB55-DA900D3F3CD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F14FCC9-8A4B-4D99-B4A4-07B269224BC7}" type="parTrans" cxnId="{A44D4E70-457B-47B7-9163-7C16ACEA5EAB}">
      <dgm:prSet/>
      <dgm:spPr/>
      <dgm:t>
        <a:bodyPr/>
        <a:lstStyle/>
        <a:p>
          <a:endParaRPr lang="en-US"/>
        </a:p>
      </dgm:t>
    </dgm:pt>
    <dgm:pt modelId="{89234BA9-B84D-490A-9034-A112B8229ACB}" type="sibTrans" cxnId="{A44D4E70-457B-47B7-9163-7C16ACEA5EAB}">
      <dgm:prSet/>
      <dgm:spPr/>
      <dgm:t>
        <a:bodyPr/>
        <a:lstStyle/>
        <a:p>
          <a:endParaRPr lang="en-US"/>
        </a:p>
      </dgm:t>
    </dgm:pt>
    <dgm:pt modelId="{7C593CCE-38D6-40AA-A235-6F5B1A42D16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DC9A2DF-CE13-4262-A97C-083C2E55B436}" type="sibTrans" cxnId="{0226C7EC-67E5-4A30-AC3D-6E01D71222DC}">
      <dgm:prSet/>
      <dgm:spPr/>
      <dgm:t>
        <a:bodyPr/>
        <a:lstStyle/>
        <a:p>
          <a:endParaRPr lang="en-US"/>
        </a:p>
      </dgm:t>
    </dgm:pt>
    <dgm:pt modelId="{BB0F23CE-2B36-4D08-B5C1-C69F6B9E867F}" type="parTrans" cxnId="{0226C7EC-67E5-4A30-AC3D-6E01D71222DC}">
      <dgm:prSet/>
      <dgm:spPr/>
      <dgm:t>
        <a:bodyPr/>
        <a:lstStyle/>
        <a:p>
          <a:endParaRPr lang="en-US"/>
        </a:p>
      </dgm:t>
    </dgm:pt>
    <dgm:pt modelId="{D1CC6BE5-A3EA-46B0-A09A-34B5CBC048B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862827F-76F2-4F26-A1AE-565ABC6FB954}" type="sibTrans" cxnId="{B0A102D3-A1B0-46D2-A010-99267B455418}">
      <dgm:prSet/>
      <dgm:spPr/>
      <dgm:t>
        <a:bodyPr/>
        <a:lstStyle/>
        <a:p>
          <a:endParaRPr lang="en-US"/>
        </a:p>
      </dgm:t>
    </dgm:pt>
    <dgm:pt modelId="{26662435-E590-4C3B-8BB2-9E05ACF4113C}" type="parTrans" cxnId="{B0A102D3-A1B0-46D2-A010-99267B455418}">
      <dgm:prSet/>
      <dgm:spPr/>
      <dgm:t>
        <a:bodyPr/>
        <a:lstStyle/>
        <a:p>
          <a:endParaRPr lang="en-US"/>
        </a:p>
      </dgm:t>
    </dgm:pt>
    <dgm:pt modelId="{58F897AA-179E-49E3-AFBA-58A8AC0E3AC3}" type="pres">
      <dgm:prSet presAssocID="{6208800A-3516-4266-82E1-ECF79395B61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193417-3D86-46FF-AE57-E96E997AA22F}" type="pres">
      <dgm:prSet presAssocID="{D1CC6BE5-A3EA-46B0-A09A-34B5CBC048B6}" presName="gear1" presStyleLbl="node1" presStyleIdx="0" presStyleCnt="3">
        <dgm:presLayoutVars>
          <dgm:chMax val="1"/>
          <dgm:bulletEnabled val="1"/>
        </dgm:presLayoutVars>
      </dgm:prSet>
      <dgm:spPr/>
    </dgm:pt>
    <dgm:pt modelId="{50546140-BA2D-4D58-83D9-8463952008AE}" type="pres">
      <dgm:prSet presAssocID="{D1CC6BE5-A3EA-46B0-A09A-34B5CBC048B6}" presName="gear1srcNode" presStyleLbl="node1" presStyleIdx="0" presStyleCnt="3"/>
      <dgm:spPr/>
    </dgm:pt>
    <dgm:pt modelId="{767FB361-1D53-488C-BBDB-7ED1837434E7}" type="pres">
      <dgm:prSet presAssocID="{D1CC6BE5-A3EA-46B0-A09A-34B5CBC048B6}" presName="gear1dstNode" presStyleLbl="node1" presStyleIdx="0" presStyleCnt="3"/>
      <dgm:spPr/>
    </dgm:pt>
    <dgm:pt modelId="{92F1E2C5-820D-4015-BD82-B68C12A4E6F4}" type="pres">
      <dgm:prSet presAssocID="{7C593CCE-38D6-40AA-A235-6F5B1A42D164}" presName="gear2" presStyleLbl="node1" presStyleIdx="1" presStyleCnt="3">
        <dgm:presLayoutVars>
          <dgm:chMax val="1"/>
          <dgm:bulletEnabled val="1"/>
        </dgm:presLayoutVars>
      </dgm:prSet>
      <dgm:spPr/>
    </dgm:pt>
    <dgm:pt modelId="{46DAE4B7-C222-4F61-823D-94045C842689}" type="pres">
      <dgm:prSet presAssocID="{7C593CCE-38D6-40AA-A235-6F5B1A42D164}" presName="gear2srcNode" presStyleLbl="node1" presStyleIdx="1" presStyleCnt="3"/>
      <dgm:spPr/>
    </dgm:pt>
    <dgm:pt modelId="{C8690138-A5C9-452D-B668-82F6758A3748}" type="pres">
      <dgm:prSet presAssocID="{7C593CCE-38D6-40AA-A235-6F5B1A42D164}" presName="gear2dstNode" presStyleLbl="node1" presStyleIdx="1" presStyleCnt="3"/>
      <dgm:spPr/>
    </dgm:pt>
    <dgm:pt modelId="{4BA40BD0-2DD4-44D6-9782-EFA510B2EB3B}" type="pres">
      <dgm:prSet presAssocID="{1F4B3004-9362-41FD-BB55-DA900D3F3CD5}" presName="gear3" presStyleLbl="node1" presStyleIdx="2" presStyleCnt="3"/>
      <dgm:spPr/>
    </dgm:pt>
    <dgm:pt modelId="{C72E1E33-338A-4648-884D-CFE626DEBDEB}" type="pres">
      <dgm:prSet presAssocID="{1F4B3004-9362-41FD-BB55-DA900D3F3CD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4CFD69C-6802-4390-BA4B-A2C1001846A2}" type="pres">
      <dgm:prSet presAssocID="{1F4B3004-9362-41FD-BB55-DA900D3F3CD5}" presName="gear3srcNode" presStyleLbl="node1" presStyleIdx="2" presStyleCnt="3"/>
      <dgm:spPr/>
    </dgm:pt>
    <dgm:pt modelId="{6B0CD4B8-AE73-49A4-9CE2-791A71028B7C}" type="pres">
      <dgm:prSet presAssocID="{1F4B3004-9362-41FD-BB55-DA900D3F3CD5}" presName="gear3dstNode" presStyleLbl="node1" presStyleIdx="2" presStyleCnt="3"/>
      <dgm:spPr/>
    </dgm:pt>
    <dgm:pt modelId="{01537400-2C23-4C8B-865E-44633C1F812C}" type="pres">
      <dgm:prSet presAssocID="{C862827F-76F2-4F26-A1AE-565ABC6FB954}" presName="connector1" presStyleLbl="sibTrans2D1" presStyleIdx="0" presStyleCnt="3"/>
      <dgm:spPr/>
    </dgm:pt>
    <dgm:pt modelId="{E53306A1-7690-42F7-950E-E3A3985D648D}" type="pres">
      <dgm:prSet presAssocID="{6DC9A2DF-CE13-4262-A97C-083C2E55B436}" presName="connector2" presStyleLbl="sibTrans2D1" presStyleIdx="1" presStyleCnt="3"/>
      <dgm:spPr/>
    </dgm:pt>
    <dgm:pt modelId="{EEE122D6-F177-433A-B97A-B6DFB40CFE4F}" type="pres">
      <dgm:prSet presAssocID="{89234BA9-B84D-490A-9034-A112B8229ACB}" presName="connector3" presStyleLbl="sibTrans2D1" presStyleIdx="2" presStyleCnt="3"/>
      <dgm:spPr/>
    </dgm:pt>
  </dgm:ptLst>
  <dgm:cxnLst>
    <dgm:cxn modelId="{4CE6D917-558F-47D1-81C8-062C87327F05}" type="presOf" srcId="{7C593CCE-38D6-40AA-A235-6F5B1A42D164}" destId="{92F1E2C5-820D-4015-BD82-B68C12A4E6F4}" srcOrd="0" destOrd="0" presId="urn:microsoft.com/office/officeart/2005/8/layout/gear1"/>
    <dgm:cxn modelId="{FAF8A921-621E-4F19-BC22-909E72646A7E}" type="presOf" srcId="{D1CC6BE5-A3EA-46B0-A09A-34B5CBC048B6}" destId="{50546140-BA2D-4D58-83D9-8463952008AE}" srcOrd="1" destOrd="0" presId="urn:microsoft.com/office/officeart/2005/8/layout/gear1"/>
    <dgm:cxn modelId="{B12D0E29-99CD-4C9F-B22E-D9B011DC9269}" type="presOf" srcId="{7C593CCE-38D6-40AA-A235-6F5B1A42D164}" destId="{46DAE4B7-C222-4F61-823D-94045C842689}" srcOrd="1" destOrd="0" presId="urn:microsoft.com/office/officeart/2005/8/layout/gear1"/>
    <dgm:cxn modelId="{059C4339-211D-4E6C-B3B4-957684BC86D1}" type="presOf" srcId="{1F4B3004-9362-41FD-BB55-DA900D3F3CD5}" destId="{C72E1E33-338A-4648-884D-CFE626DEBDEB}" srcOrd="1" destOrd="0" presId="urn:microsoft.com/office/officeart/2005/8/layout/gear1"/>
    <dgm:cxn modelId="{C3456639-67A2-44CA-B4E9-C44986AED8E9}" type="presOf" srcId="{D1CC6BE5-A3EA-46B0-A09A-34B5CBC048B6}" destId="{767FB361-1D53-488C-BBDB-7ED1837434E7}" srcOrd="2" destOrd="0" presId="urn:microsoft.com/office/officeart/2005/8/layout/gear1"/>
    <dgm:cxn modelId="{A44D4E70-457B-47B7-9163-7C16ACEA5EAB}" srcId="{6208800A-3516-4266-82E1-ECF79395B610}" destId="{1F4B3004-9362-41FD-BB55-DA900D3F3CD5}" srcOrd="2" destOrd="0" parTransId="{FF14FCC9-8A4B-4D99-B4A4-07B269224BC7}" sibTransId="{89234BA9-B84D-490A-9034-A112B8229ACB}"/>
    <dgm:cxn modelId="{615E2C53-D621-4F6E-A722-11D83D32B8D0}" type="presOf" srcId="{6DC9A2DF-CE13-4262-A97C-083C2E55B436}" destId="{E53306A1-7690-42F7-950E-E3A3985D648D}" srcOrd="0" destOrd="0" presId="urn:microsoft.com/office/officeart/2005/8/layout/gear1"/>
    <dgm:cxn modelId="{99AB2E92-7C1B-4486-A79E-BEDD7E2A46F2}" type="presOf" srcId="{C862827F-76F2-4F26-A1AE-565ABC6FB954}" destId="{01537400-2C23-4C8B-865E-44633C1F812C}" srcOrd="0" destOrd="0" presId="urn:microsoft.com/office/officeart/2005/8/layout/gear1"/>
    <dgm:cxn modelId="{2F3E2293-29B7-4E7A-A94B-A3F1BC815DE7}" type="presOf" srcId="{7C593CCE-38D6-40AA-A235-6F5B1A42D164}" destId="{C8690138-A5C9-452D-B668-82F6758A3748}" srcOrd="2" destOrd="0" presId="urn:microsoft.com/office/officeart/2005/8/layout/gear1"/>
    <dgm:cxn modelId="{9456989B-E74F-42DE-A9BC-E118C32AE9EA}" type="presOf" srcId="{1F4B3004-9362-41FD-BB55-DA900D3F3CD5}" destId="{64CFD69C-6802-4390-BA4B-A2C1001846A2}" srcOrd="2" destOrd="0" presId="urn:microsoft.com/office/officeart/2005/8/layout/gear1"/>
    <dgm:cxn modelId="{6C386E9F-D180-4A7A-8813-1D8D8CAA039D}" type="presOf" srcId="{D1CC6BE5-A3EA-46B0-A09A-34B5CBC048B6}" destId="{4D193417-3D86-46FF-AE57-E96E997AA22F}" srcOrd="0" destOrd="0" presId="urn:microsoft.com/office/officeart/2005/8/layout/gear1"/>
    <dgm:cxn modelId="{866290AD-B2A1-41F8-A772-10471FA9087F}" type="presOf" srcId="{1F4B3004-9362-41FD-BB55-DA900D3F3CD5}" destId="{4BA40BD0-2DD4-44D6-9782-EFA510B2EB3B}" srcOrd="0" destOrd="0" presId="urn:microsoft.com/office/officeart/2005/8/layout/gear1"/>
    <dgm:cxn modelId="{0762CBCE-26B0-4643-A2F9-D2B5AF5C8B60}" type="presOf" srcId="{89234BA9-B84D-490A-9034-A112B8229ACB}" destId="{EEE122D6-F177-433A-B97A-B6DFB40CFE4F}" srcOrd="0" destOrd="0" presId="urn:microsoft.com/office/officeart/2005/8/layout/gear1"/>
    <dgm:cxn modelId="{B0A102D3-A1B0-46D2-A010-99267B455418}" srcId="{6208800A-3516-4266-82E1-ECF79395B610}" destId="{D1CC6BE5-A3EA-46B0-A09A-34B5CBC048B6}" srcOrd="0" destOrd="0" parTransId="{26662435-E590-4C3B-8BB2-9E05ACF4113C}" sibTransId="{C862827F-76F2-4F26-A1AE-565ABC6FB954}"/>
    <dgm:cxn modelId="{1D15EBEA-DDD6-4C76-881D-04B3E7E41479}" type="presOf" srcId="{1F4B3004-9362-41FD-BB55-DA900D3F3CD5}" destId="{6B0CD4B8-AE73-49A4-9CE2-791A71028B7C}" srcOrd="3" destOrd="0" presId="urn:microsoft.com/office/officeart/2005/8/layout/gear1"/>
    <dgm:cxn modelId="{0226C7EC-67E5-4A30-AC3D-6E01D71222DC}" srcId="{6208800A-3516-4266-82E1-ECF79395B610}" destId="{7C593CCE-38D6-40AA-A235-6F5B1A42D164}" srcOrd="1" destOrd="0" parTransId="{BB0F23CE-2B36-4D08-B5C1-C69F6B9E867F}" sibTransId="{6DC9A2DF-CE13-4262-A97C-083C2E55B436}"/>
    <dgm:cxn modelId="{416EE1F9-2CF3-40D6-9DA5-212C26637BDF}" type="presOf" srcId="{6208800A-3516-4266-82E1-ECF79395B610}" destId="{58F897AA-179E-49E3-AFBA-58A8AC0E3AC3}" srcOrd="0" destOrd="0" presId="urn:microsoft.com/office/officeart/2005/8/layout/gear1"/>
    <dgm:cxn modelId="{DC1C89B1-0E65-4699-B738-FFEA1FD4E826}" type="presParOf" srcId="{58F897AA-179E-49E3-AFBA-58A8AC0E3AC3}" destId="{4D193417-3D86-46FF-AE57-E96E997AA22F}" srcOrd="0" destOrd="0" presId="urn:microsoft.com/office/officeart/2005/8/layout/gear1"/>
    <dgm:cxn modelId="{0D872B76-E510-4D73-AC18-E473FB033543}" type="presParOf" srcId="{58F897AA-179E-49E3-AFBA-58A8AC0E3AC3}" destId="{50546140-BA2D-4D58-83D9-8463952008AE}" srcOrd="1" destOrd="0" presId="urn:microsoft.com/office/officeart/2005/8/layout/gear1"/>
    <dgm:cxn modelId="{1625F6EF-AE8C-4272-8324-2261BB6221B5}" type="presParOf" srcId="{58F897AA-179E-49E3-AFBA-58A8AC0E3AC3}" destId="{767FB361-1D53-488C-BBDB-7ED1837434E7}" srcOrd="2" destOrd="0" presId="urn:microsoft.com/office/officeart/2005/8/layout/gear1"/>
    <dgm:cxn modelId="{707AFEA9-2B15-470C-8DD5-1D948B64AD53}" type="presParOf" srcId="{58F897AA-179E-49E3-AFBA-58A8AC0E3AC3}" destId="{92F1E2C5-820D-4015-BD82-B68C12A4E6F4}" srcOrd="3" destOrd="0" presId="urn:microsoft.com/office/officeart/2005/8/layout/gear1"/>
    <dgm:cxn modelId="{F2152F79-09CF-4801-966B-2A50499F4F77}" type="presParOf" srcId="{58F897AA-179E-49E3-AFBA-58A8AC0E3AC3}" destId="{46DAE4B7-C222-4F61-823D-94045C842689}" srcOrd="4" destOrd="0" presId="urn:microsoft.com/office/officeart/2005/8/layout/gear1"/>
    <dgm:cxn modelId="{E2948C89-676A-4F96-BC72-D131A53AA5A3}" type="presParOf" srcId="{58F897AA-179E-49E3-AFBA-58A8AC0E3AC3}" destId="{C8690138-A5C9-452D-B668-82F6758A3748}" srcOrd="5" destOrd="0" presId="urn:microsoft.com/office/officeart/2005/8/layout/gear1"/>
    <dgm:cxn modelId="{D2218C34-5348-4AD8-A2E7-E99F04906772}" type="presParOf" srcId="{58F897AA-179E-49E3-AFBA-58A8AC0E3AC3}" destId="{4BA40BD0-2DD4-44D6-9782-EFA510B2EB3B}" srcOrd="6" destOrd="0" presId="urn:microsoft.com/office/officeart/2005/8/layout/gear1"/>
    <dgm:cxn modelId="{84D4D017-F216-4D24-8596-9186FD92A479}" type="presParOf" srcId="{58F897AA-179E-49E3-AFBA-58A8AC0E3AC3}" destId="{C72E1E33-338A-4648-884D-CFE626DEBDEB}" srcOrd="7" destOrd="0" presId="urn:microsoft.com/office/officeart/2005/8/layout/gear1"/>
    <dgm:cxn modelId="{7A868BB4-01F7-4A77-A8B1-CEF90A92A1BB}" type="presParOf" srcId="{58F897AA-179E-49E3-AFBA-58A8AC0E3AC3}" destId="{64CFD69C-6802-4390-BA4B-A2C1001846A2}" srcOrd="8" destOrd="0" presId="urn:microsoft.com/office/officeart/2005/8/layout/gear1"/>
    <dgm:cxn modelId="{47A92E61-12EC-4789-B6D4-19B618C1609E}" type="presParOf" srcId="{58F897AA-179E-49E3-AFBA-58A8AC0E3AC3}" destId="{6B0CD4B8-AE73-49A4-9CE2-791A71028B7C}" srcOrd="9" destOrd="0" presId="urn:microsoft.com/office/officeart/2005/8/layout/gear1"/>
    <dgm:cxn modelId="{AE5E69FC-32C8-4867-9D9A-7A60FE44B6AF}" type="presParOf" srcId="{58F897AA-179E-49E3-AFBA-58A8AC0E3AC3}" destId="{01537400-2C23-4C8B-865E-44633C1F812C}" srcOrd="10" destOrd="0" presId="urn:microsoft.com/office/officeart/2005/8/layout/gear1"/>
    <dgm:cxn modelId="{9E0D49B4-D8F6-494D-A2E1-8807EDCF8545}" type="presParOf" srcId="{58F897AA-179E-49E3-AFBA-58A8AC0E3AC3}" destId="{E53306A1-7690-42F7-950E-E3A3985D648D}" srcOrd="11" destOrd="0" presId="urn:microsoft.com/office/officeart/2005/8/layout/gear1"/>
    <dgm:cxn modelId="{9317D1F4-08CB-4705-A0BF-F872939AA035}" type="presParOf" srcId="{58F897AA-179E-49E3-AFBA-58A8AC0E3AC3}" destId="{EEE122D6-F177-433A-B97A-B6DFB40CFE4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52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6208800A-3516-4266-82E1-ECF79395B610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1F4B3004-9362-41FD-BB55-DA900D3F3CD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F14FCC9-8A4B-4D99-B4A4-07B269224BC7}" type="parTrans" cxnId="{A44D4E70-457B-47B7-9163-7C16ACEA5EAB}">
      <dgm:prSet/>
      <dgm:spPr/>
      <dgm:t>
        <a:bodyPr/>
        <a:lstStyle/>
        <a:p>
          <a:endParaRPr lang="en-US"/>
        </a:p>
      </dgm:t>
    </dgm:pt>
    <dgm:pt modelId="{89234BA9-B84D-490A-9034-A112B8229ACB}" type="sibTrans" cxnId="{A44D4E70-457B-47B7-9163-7C16ACEA5EAB}">
      <dgm:prSet/>
      <dgm:spPr/>
      <dgm:t>
        <a:bodyPr/>
        <a:lstStyle/>
        <a:p>
          <a:endParaRPr lang="en-US"/>
        </a:p>
      </dgm:t>
    </dgm:pt>
    <dgm:pt modelId="{7C593CCE-38D6-40AA-A235-6F5B1A42D16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DC9A2DF-CE13-4262-A97C-083C2E55B436}" type="sibTrans" cxnId="{0226C7EC-67E5-4A30-AC3D-6E01D71222DC}">
      <dgm:prSet/>
      <dgm:spPr/>
      <dgm:t>
        <a:bodyPr/>
        <a:lstStyle/>
        <a:p>
          <a:endParaRPr lang="en-US"/>
        </a:p>
      </dgm:t>
    </dgm:pt>
    <dgm:pt modelId="{BB0F23CE-2B36-4D08-B5C1-C69F6B9E867F}" type="parTrans" cxnId="{0226C7EC-67E5-4A30-AC3D-6E01D71222DC}">
      <dgm:prSet/>
      <dgm:spPr/>
      <dgm:t>
        <a:bodyPr/>
        <a:lstStyle/>
        <a:p>
          <a:endParaRPr lang="en-US"/>
        </a:p>
      </dgm:t>
    </dgm:pt>
    <dgm:pt modelId="{D1CC6BE5-A3EA-46B0-A09A-34B5CBC048B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862827F-76F2-4F26-A1AE-565ABC6FB954}" type="sibTrans" cxnId="{B0A102D3-A1B0-46D2-A010-99267B455418}">
      <dgm:prSet/>
      <dgm:spPr/>
      <dgm:t>
        <a:bodyPr/>
        <a:lstStyle/>
        <a:p>
          <a:endParaRPr lang="en-US"/>
        </a:p>
      </dgm:t>
    </dgm:pt>
    <dgm:pt modelId="{26662435-E590-4C3B-8BB2-9E05ACF4113C}" type="parTrans" cxnId="{B0A102D3-A1B0-46D2-A010-99267B455418}">
      <dgm:prSet/>
      <dgm:spPr/>
      <dgm:t>
        <a:bodyPr/>
        <a:lstStyle/>
        <a:p>
          <a:endParaRPr lang="en-US"/>
        </a:p>
      </dgm:t>
    </dgm:pt>
    <dgm:pt modelId="{58F897AA-179E-49E3-AFBA-58A8AC0E3AC3}" type="pres">
      <dgm:prSet presAssocID="{6208800A-3516-4266-82E1-ECF79395B61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193417-3D86-46FF-AE57-E96E997AA22F}" type="pres">
      <dgm:prSet presAssocID="{D1CC6BE5-A3EA-46B0-A09A-34B5CBC048B6}" presName="gear1" presStyleLbl="node1" presStyleIdx="0" presStyleCnt="3">
        <dgm:presLayoutVars>
          <dgm:chMax val="1"/>
          <dgm:bulletEnabled val="1"/>
        </dgm:presLayoutVars>
      </dgm:prSet>
      <dgm:spPr/>
    </dgm:pt>
    <dgm:pt modelId="{50546140-BA2D-4D58-83D9-8463952008AE}" type="pres">
      <dgm:prSet presAssocID="{D1CC6BE5-A3EA-46B0-A09A-34B5CBC048B6}" presName="gear1srcNode" presStyleLbl="node1" presStyleIdx="0" presStyleCnt="3"/>
      <dgm:spPr/>
    </dgm:pt>
    <dgm:pt modelId="{767FB361-1D53-488C-BBDB-7ED1837434E7}" type="pres">
      <dgm:prSet presAssocID="{D1CC6BE5-A3EA-46B0-A09A-34B5CBC048B6}" presName="gear1dstNode" presStyleLbl="node1" presStyleIdx="0" presStyleCnt="3"/>
      <dgm:spPr/>
    </dgm:pt>
    <dgm:pt modelId="{92F1E2C5-820D-4015-BD82-B68C12A4E6F4}" type="pres">
      <dgm:prSet presAssocID="{7C593CCE-38D6-40AA-A235-6F5B1A42D164}" presName="gear2" presStyleLbl="node1" presStyleIdx="1" presStyleCnt="3">
        <dgm:presLayoutVars>
          <dgm:chMax val="1"/>
          <dgm:bulletEnabled val="1"/>
        </dgm:presLayoutVars>
      </dgm:prSet>
      <dgm:spPr/>
    </dgm:pt>
    <dgm:pt modelId="{46DAE4B7-C222-4F61-823D-94045C842689}" type="pres">
      <dgm:prSet presAssocID="{7C593CCE-38D6-40AA-A235-6F5B1A42D164}" presName="gear2srcNode" presStyleLbl="node1" presStyleIdx="1" presStyleCnt="3"/>
      <dgm:spPr/>
    </dgm:pt>
    <dgm:pt modelId="{C8690138-A5C9-452D-B668-82F6758A3748}" type="pres">
      <dgm:prSet presAssocID="{7C593CCE-38D6-40AA-A235-6F5B1A42D164}" presName="gear2dstNode" presStyleLbl="node1" presStyleIdx="1" presStyleCnt="3"/>
      <dgm:spPr/>
    </dgm:pt>
    <dgm:pt modelId="{4BA40BD0-2DD4-44D6-9782-EFA510B2EB3B}" type="pres">
      <dgm:prSet presAssocID="{1F4B3004-9362-41FD-BB55-DA900D3F3CD5}" presName="gear3" presStyleLbl="node1" presStyleIdx="2" presStyleCnt="3"/>
      <dgm:spPr/>
    </dgm:pt>
    <dgm:pt modelId="{C72E1E33-338A-4648-884D-CFE626DEBDEB}" type="pres">
      <dgm:prSet presAssocID="{1F4B3004-9362-41FD-BB55-DA900D3F3CD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4CFD69C-6802-4390-BA4B-A2C1001846A2}" type="pres">
      <dgm:prSet presAssocID="{1F4B3004-9362-41FD-BB55-DA900D3F3CD5}" presName="gear3srcNode" presStyleLbl="node1" presStyleIdx="2" presStyleCnt="3"/>
      <dgm:spPr/>
    </dgm:pt>
    <dgm:pt modelId="{6B0CD4B8-AE73-49A4-9CE2-791A71028B7C}" type="pres">
      <dgm:prSet presAssocID="{1F4B3004-9362-41FD-BB55-DA900D3F3CD5}" presName="gear3dstNode" presStyleLbl="node1" presStyleIdx="2" presStyleCnt="3"/>
      <dgm:spPr/>
    </dgm:pt>
    <dgm:pt modelId="{01537400-2C23-4C8B-865E-44633C1F812C}" type="pres">
      <dgm:prSet presAssocID="{C862827F-76F2-4F26-A1AE-565ABC6FB954}" presName="connector1" presStyleLbl="sibTrans2D1" presStyleIdx="0" presStyleCnt="3"/>
      <dgm:spPr/>
    </dgm:pt>
    <dgm:pt modelId="{E53306A1-7690-42F7-950E-E3A3985D648D}" type="pres">
      <dgm:prSet presAssocID="{6DC9A2DF-CE13-4262-A97C-083C2E55B436}" presName="connector2" presStyleLbl="sibTrans2D1" presStyleIdx="1" presStyleCnt="3"/>
      <dgm:spPr/>
    </dgm:pt>
    <dgm:pt modelId="{EEE122D6-F177-433A-B97A-B6DFB40CFE4F}" type="pres">
      <dgm:prSet presAssocID="{89234BA9-B84D-490A-9034-A112B8229ACB}" presName="connector3" presStyleLbl="sibTrans2D1" presStyleIdx="2" presStyleCnt="3"/>
      <dgm:spPr/>
    </dgm:pt>
  </dgm:ptLst>
  <dgm:cxnLst>
    <dgm:cxn modelId="{EB213D1D-99AD-4D54-9C40-E321E08ECE6B}" type="presOf" srcId="{D1CC6BE5-A3EA-46B0-A09A-34B5CBC048B6}" destId="{50546140-BA2D-4D58-83D9-8463952008AE}" srcOrd="1" destOrd="0" presId="urn:microsoft.com/office/officeart/2005/8/layout/gear1"/>
    <dgm:cxn modelId="{5B4C6D2E-B7ED-4D7E-BA57-8CC8D388CF59}" type="presOf" srcId="{6208800A-3516-4266-82E1-ECF79395B610}" destId="{58F897AA-179E-49E3-AFBA-58A8AC0E3AC3}" srcOrd="0" destOrd="0" presId="urn:microsoft.com/office/officeart/2005/8/layout/gear1"/>
    <dgm:cxn modelId="{53A55C3C-340E-4C0E-8772-E44F3AD66937}" type="presOf" srcId="{C862827F-76F2-4F26-A1AE-565ABC6FB954}" destId="{01537400-2C23-4C8B-865E-44633C1F812C}" srcOrd="0" destOrd="0" presId="urn:microsoft.com/office/officeart/2005/8/layout/gear1"/>
    <dgm:cxn modelId="{F0D9DA3E-66AF-4CFB-8177-95BB837971FD}" type="presOf" srcId="{7C593CCE-38D6-40AA-A235-6F5B1A42D164}" destId="{92F1E2C5-820D-4015-BD82-B68C12A4E6F4}" srcOrd="0" destOrd="0" presId="urn:microsoft.com/office/officeart/2005/8/layout/gear1"/>
    <dgm:cxn modelId="{A44D4E70-457B-47B7-9163-7C16ACEA5EAB}" srcId="{6208800A-3516-4266-82E1-ECF79395B610}" destId="{1F4B3004-9362-41FD-BB55-DA900D3F3CD5}" srcOrd="2" destOrd="0" parTransId="{FF14FCC9-8A4B-4D99-B4A4-07B269224BC7}" sibTransId="{89234BA9-B84D-490A-9034-A112B8229ACB}"/>
    <dgm:cxn modelId="{E676F678-6042-4514-B65E-470F8AE10D0D}" type="presOf" srcId="{7C593CCE-38D6-40AA-A235-6F5B1A42D164}" destId="{46DAE4B7-C222-4F61-823D-94045C842689}" srcOrd="1" destOrd="0" presId="urn:microsoft.com/office/officeart/2005/8/layout/gear1"/>
    <dgm:cxn modelId="{8A4D897B-4EED-43F7-BC16-89933BD7D73B}" type="presOf" srcId="{D1CC6BE5-A3EA-46B0-A09A-34B5CBC048B6}" destId="{767FB361-1D53-488C-BBDB-7ED1837434E7}" srcOrd="2" destOrd="0" presId="urn:microsoft.com/office/officeart/2005/8/layout/gear1"/>
    <dgm:cxn modelId="{93C93E87-E659-4108-B0E2-4A82D484C9CF}" type="presOf" srcId="{1F4B3004-9362-41FD-BB55-DA900D3F3CD5}" destId="{C72E1E33-338A-4648-884D-CFE626DEBDEB}" srcOrd="1" destOrd="0" presId="urn:microsoft.com/office/officeart/2005/8/layout/gear1"/>
    <dgm:cxn modelId="{86376390-265C-464D-BC59-C3498EB9DCC3}" type="presOf" srcId="{1F4B3004-9362-41FD-BB55-DA900D3F3CD5}" destId="{4BA40BD0-2DD4-44D6-9782-EFA510B2EB3B}" srcOrd="0" destOrd="0" presId="urn:microsoft.com/office/officeart/2005/8/layout/gear1"/>
    <dgm:cxn modelId="{8C8BDBBA-255E-42EB-A57E-02C2B7BBA3F0}" type="presOf" srcId="{D1CC6BE5-A3EA-46B0-A09A-34B5CBC048B6}" destId="{4D193417-3D86-46FF-AE57-E96E997AA22F}" srcOrd="0" destOrd="0" presId="urn:microsoft.com/office/officeart/2005/8/layout/gear1"/>
    <dgm:cxn modelId="{3094FCC3-36FC-4AE8-BD8C-C972CEBD9011}" type="presOf" srcId="{6DC9A2DF-CE13-4262-A97C-083C2E55B436}" destId="{E53306A1-7690-42F7-950E-E3A3985D648D}" srcOrd="0" destOrd="0" presId="urn:microsoft.com/office/officeart/2005/8/layout/gear1"/>
    <dgm:cxn modelId="{D82F5CCA-E259-4A1D-BC8B-55BF428F8056}" type="presOf" srcId="{1F4B3004-9362-41FD-BB55-DA900D3F3CD5}" destId="{6B0CD4B8-AE73-49A4-9CE2-791A71028B7C}" srcOrd="3" destOrd="0" presId="urn:microsoft.com/office/officeart/2005/8/layout/gear1"/>
    <dgm:cxn modelId="{C3F43CCC-DEE6-4BF4-B80B-8A8119D45F18}" type="presOf" srcId="{1F4B3004-9362-41FD-BB55-DA900D3F3CD5}" destId="{64CFD69C-6802-4390-BA4B-A2C1001846A2}" srcOrd="2" destOrd="0" presId="urn:microsoft.com/office/officeart/2005/8/layout/gear1"/>
    <dgm:cxn modelId="{CA4630CF-0E1A-4B76-A2FE-BD3802F21679}" type="presOf" srcId="{7C593CCE-38D6-40AA-A235-6F5B1A42D164}" destId="{C8690138-A5C9-452D-B668-82F6758A3748}" srcOrd="2" destOrd="0" presId="urn:microsoft.com/office/officeart/2005/8/layout/gear1"/>
    <dgm:cxn modelId="{B0A102D3-A1B0-46D2-A010-99267B455418}" srcId="{6208800A-3516-4266-82E1-ECF79395B610}" destId="{D1CC6BE5-A3EA-46B0-A09A-34B5CBC048B6}" srcOrd="0" destOrd="0" parTransId="{26662435-E590-4C3B-8BB2-9E05ACF4113C}" sibTransId="{C862827F-76F2-4F26-A1AE-565ABC6FB954}"/>
    <dgm:cxn modelId="{0226C7EC-67E5-4A30-AC3D-6E01D71222DC}" srcId="{6208800A-3516-4266-82E1-ECF79395B610}" destId="{7C593CCE-38D6-40AA-A235-6F5B1A42D164}" srcOrd="1" destOrd="0" parTransId="{BB0F23CE-2B36-4D08-B5C1-C69F6B9E867F}" sibTransId="{6DC9A2DF-CE13-4262-A97C-083C2E55B436}"/>
    <dgm:cxn modelId="{8626CDFF-7B1D-4D72-BE8F-F41686C2D8FE}" type="presOf" srcId="{89234BA9-B84D-490A-9034-A112B8229ACB}" destId="{EEE122D6-F177-433A-B97A-B6DFB40CFE4F}" srcOrd="0" destOrd="0" presId="urn:microsoft.com/office/officeart/2005/8/layout/gear1"/>
    <dgm:cxn modelId="{3777AE3D-ED2F-4441-95F0-698DAED0C115}" type="presParOf" srcId="{58F897AA-179E-49E3-AFBA-58A8AC0E3AC3}" destId="{4D193417-3D86-46FF-AE57-E96E997AA22F}" srcOrd="0" destOrd="0" presId="urn:microsoft.com/office/officeart/2005/8/layout/gear1"/>
    <dgm:cxn modelId="{034C945C-6B80-467C-95CC-0447CEFE56BB}" type="presParOf" srcId="{58F897AA-179E-49E3-AFBA-58A8AC0E3AC3}" destId="{50546140-BA2D-4D58-83D9-8463952008AE}" srcOrd="1" destOrd="0" presId="urn:microsoft.com/office/officeart/2005/8/layout/gear1"/>
    <dgm:cxn modelId="{6075B385-D6E4-478C-A46A-962E9C9335A3}" type="presParOf" srcId="{58F897AA-179E-49E3-AFBA-58A8AC0E3AC3}" destId="{767FB361-1D53-488C-BBDB-7ED1837434E7}" srcOrd="2" destOrd="0" presId="urn:microsoft.com/office/officeart/2005/8/layout/gear1"/>
    <dgm:cxn modelId="{B74A6B35-B1E2-40B1-AA85-93CD96CD5072}" type="presParOf" srcId="{58F897AA-179E-49E3-AFBA-58A8AC0E3AC3}" destId="{92F1E2C5-820D-4015-BD82-B68C12A4E6F4}" srcOrd="3" destOrd="0" presId="urn:microsoft.com/office/officeart/2005/8/layout/gear1"/>
    <dgm:cxn modelId="{59313344-AC83-4236-B35C-26C1C2B1EFB0}" type="presParOf" srcId="{58F897AA-179E-49E3-AFBA-58A8AC0E3AC3}" destId="{46DAE4B7-C222-4F61-823D-94045C842689}" srcOrd="4" destOrd="0" presId="urn:microsoft.com/office/officeart/2005/8/layout/gear1"/>
    <dgm:cxn modelId="{2C3503AA-36AC-45EC-84F6-7E7320D334A3}" type="presParOf" srcId="{58F897AA-179E-49E3-AFBA-58A8AC0E3AC3}" destId="{C8690138-A5C9-452D-B668-82F6758A3748}" srcOrd="5" destOrd="0" presId="urn:microsoft.com/office/officeart/2005/8/layout/gear1"/>
    <dgm:cxn modelId="{7710242C-3419-45C9-A816-6A41569ED395}" type="presParOf" srcId="{58F897AA-179E-49E3-AFBA-58A8AC0E3AC3}" destId="{4BA40BD0-2DD4-44D6-9782-EFA510B2EB3B}" srcOrd="6" destOrd="0" presId="urn:microsoft.com/office/officeart/2005/8/layout/gear1"/>
    <dgm:cxn modelId="{82011D7C-6262-4AB5-A250-911B9C5A5A02}" type="presParOf" srcId="{58F897AA-179E-49E3-AFBA-58A8AC0E3AC3}" destId="{C72E1E33-338A-4648-884D-CFE626DEBDEB}" srcOrd="7" destOrd="0" presId="urn:microsoft.com/office/officeart/2005/8/layout/gear1"/>
    <dgm:cxn modelId="{AA79AC6A-D300-41D0-83ED-D59CAA2237CB}" type="presParOf" srcId="{58F897AA-179E-49E3-AFBA-58A8AC0E3AC3}" destId="{64CFD69C-6802-4390-BA4B-A2C1001846A2}" srcOrd="8" destOrd="0" presId="urn:microsoft.com/office/officeart/2005/8/layout/gear1"/>
    <dgm:cxn modelId="{AAF22BED-4ED4-4425-801B-BFC08A42000A}" type="presParOf" srcId="{58F897AA-179E-49E3-AFBA-58A8AC0E3AC3}" destId="{6B0CD4B8-AE73-49A4-9CE2-791A71028B7C}" srcOrd="9" destOrd="0" presId="urn:microsoft.com/office/officeart/2005/8/layout/gear1"/>
    <dgm:cxn modelId="{6B09E451-AAEF-4CAC-9DB4-15911395CA45}" type="presParOf" srcId="{58F897AA-179E-49E3-AFBA-58A8AC0E3AC3}" destId="{01537400-2C23-4C8B-865E-44633C1F812C}" srcOrd="10" destOrd="0" presId="urn:microsoft.com/office/officeart/2005/8/layout/gear1"/>
    <dgm:cxn modelId="{6A1C19AA-3B1E-4FE4-94A3-5EAF638790F2}" type="presParOf" srcId="{58F897AA-179E-49E3-AFBA-58A8AC0E3AC3}" destId="{E53306A1-7690-42F7-950E-E3A3985D648D}" srcOrd="11" destOrd="0" presId="urn:microsoft.com/office/officeart/2005/8/layout/gear1"/>
    <dgm:cxn modelId="{1F7BB20B-AB45-438C-8641-038EA22ED2EF}" type="presParOf" srcId="{58F897AA-179E-49E3-AFBA-58A8AC0E3AC3}" destId="{EEE122D6-F177-433A-B97A-B6DFB40CFE4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57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6208800A-3516-4266-82E1-ECF79395B610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1F4B3004-9362-41FD-BB55-DA900D3F3CD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F14FCC9-8A4B-4D99-B4A4-07B269224BC7}" type="parTrans" cxnId="{A44D4E70-457B-47B7-9163-7C16ACEA5EAB}">
      <dgm:prSet/>
      <dgm:spPr/>
      <dgm:t>
        <a:bodyPr/>
        <a:lstStyle/>
        <a:p>
          <a:endParaRPr lang="en-US"/>
        </a:p>
      </dgm:t>
    </dgm:pt>
    <dgm:pt modelId="{89234BA9-B84D-490A-9034-A112B8229ACB}" type="sibTrans" cxnId="{A44D4E70-457B-47B7-9163-7C16ACEA5EAB}">
      <dgm:prSet/>
      <dgm:spPr/>
      <dgm:t>
        <a:bodyPr/>
        <a:lstStyle/>
        <a:p>
          <a:endParaRPr lang="en-US"/>
        </a:p>
      </dgm:t>
    </dgm:pt>
    <dgm:pt modelId="{7C593CCE-38D6-40AA-A235-6F5B1A42D16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DC9A2DF-CE13-4262-A97C-083C2E55B436}" type="sibTrans" cxnId="{0226C7EC-67E5-4A30-AC3D-6E01D71222DC}">
      <dgm:prSet/>
      <dgm:spPr/>
      <dgm:t>
        <a:bodyPr/>
        <a:lstStyle/>
        <a:p>
          <a:endParaRPr lang="en-US"/>
        </a:p>
      </dgm:t>
    </dgm:pt>
    <dgm:pt modelId="{BB0F23CE-2B36-4D08-B5C1-C69F6B9E867F}" type="parTrans" cxnId="{0226C7EC-67E5-4A30-AC3D-6E01D71222DC}">
      <dgm:prSet/>
      <dgm:spPr/>
      <dgm:t>
        <a:bodyPr/>
        <a:lstStyle/>
        <a:p>
          <a:endParaRPr lang="en-US"/>
        </a:p>
      </dgm:t>
    </dgm:pt>
    <dgm:pt modelId="{D1CC6BE5-A3EA-46B0-A09A-34B5CBC048B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862827F-76F2-4F26-A1AE-565ABC6FB954}" type="sibTrans" cxnId="{B0A102D3-A1B0-46D2-A010-99267B455418}">
      <dgm:prSet/>
      <dgm:spPr/>
      <dgm:t>
        <a:bodyPr/>
        <a:lstStyle/>
        <a:p>
          <a:endParaRPr lang="en-US"/>
        </a:p>
      </dgm:t>
    </dgm:pt>
    <dgm:pt modelId="{26662435-E590-4C3B-8BB2-9E05ACF4113C}" type="parTrans" cxnId="{B0A102D3-A1B0-46D2-A010-99267B455418}">
      <dgm:prSet/>
      <dgm:spPr/>
      <dgm:t>
        <a:bodyPr/>
        <a:lstStyle/>
        <a:p>
          <a:endParaRPr lang="en-US"/>
        </a:p>
      </dgm:t>
    </dgm:pt>
    <dgm:pt modelId="{58F897AA-179E-49E3-AFBA-58A8AC0E3AC3}" type="pres">
      <dgm:prSet presAssocID="{6208800A-3516-4266-82E1-ECF79395B61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193417-3D86-46FF-AE57-E96E997AA22F}" type="pres">
      <dgm:prSet presAssocID="{D1CC6BE5-A3EA-46B0-A09A-34B5CBC048B6}" presName="gear1" presStyleLbl="node1" presStyleIdx="0" presStyleCnt="3">
        <dgm:presLayoutVars>
          <dgm:chMax val="1"/>
          <dgm:bulletEnabled val="1"/>
        </dgm:presLayoutVars>
      </dgm:prSet>
      <dgm:spPr/>
    </dgm:pt>
    <dgm:pt modelId="{50546140-BA2D-4D58-83D9-8463952008AE}" type="pres">
      <dgm:prSet presAssocID="{D1CC6BE5-A3EA-46B0-A09A-34B5CBC048B6}" presName="gear1srcNode" presStyleLbl="node1" presStyleIdx="0" presStyleCnt="3"/>
      <dgm:spPr/>
    </dgm:pt>
    <dgm:pt modelId="{767FB361-1D53-488C-BBDB-7ED1837434E7}" type="pres">
      <dgm:prSet presAssocID="{D1CC6BE5-A3EA-46B0-A09A-34B5CBC048B6}" presName="gear1dstNode" presStyleLbl="node1" presStyleIdx="0" presStyleCnt="3"/>
      <dgm:spPr/>
    </dgm:pt>
    <dgm:pt modelId="{92F1E2C5-820D-4015-BD82-B68C12A4E6F4}" type="pres">
      <dgm:prSet presAssocID="{7C593CCE-38D6-40AA-A235-6F5B1A42D164}" presName="gear2" presStyleLbl="node1" presStyleIdx="1" presStyleCnt="3">
        <dgm:presLayoutVars>
          <dgm:chMax val="1"/>
          <dgm:bulletEnabled val="1"/>
        </dgm:presLayoutVars>
      </dgm:prSet>
      <dgm:spPr/>
    </dgm:pt>
    <dgm:pt modelId="{46DAE4B7-C222-4F61-823D-94045C842689}" type="pres">
      <dgm:prSet presAssocID="{7C593CCE-38D6-40AA-A235-6F5B1A42D164}" presName="gear2srcNode" presStyleLbl="node1" presStyleIdx="1" presStyleCnt="3"/>
      <dgm:spPr/>
    </dgm:pt>
    <dgm:pt modelId="{C8690138-A5C9-452D-B668-82F6758A3748}" type="pres">
      <dgm:prSet presAssocID="{7C593CCE-38D6-40AA-A235-6F5B1A42D164}" presName="gear2dstNode" presStyleLbl="node1" presStyleIdx="1" presStyleCnt="3"/>
      <dgm:spPr/>
    </dgm:pt>
    <dgm:pt modelId="{4BA40BD0-2DD4-44D6-9782-EFA510B2EB3B}" type="pres">
      <dgm:prSet presAssocID="{1F4B3004-9362-41FD-BB55-DA900D3F3CD5}" presName="gear3" presStyleLbl="node1" presStyleIdx="2" presStyleCnt="3"/>
      <dgm:spPr/>
    </dgm:pt>
    <dgm:pt modelId="{C72E1E33-338A-4648-884D-CFE626DEBDEB}" type="pres">
      <dgm:prSet presAssocID="{1F4B3004-9362-41FD-BB55-DA900D3F3CD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4CFD69C-6802-4390-BA4B-A2C1001846A2}" type="pres">
      <dgm:prSet presAssocID="{1F4B3004-9362-41FD-BB55-DA900D3F3CD5}" presName="gear3srcNode" presStyleLbl="node1" presStyleIdx="2" presStyleCnt="3"/>
      <dgm:spPr/>
    </dgm:pt>
    <dgm:pt modelId="{6B0CD4B8-AE73-49A4-9CE2-791A71028B7C}" type="pres">
      <dgm:prSet presAssocID="{1F4B3004-9362-41FD-BB55-DA900D3F3CD5}" presName="gear3dstNode" presStyleLbl="node1" presStyleIdx="2" presStyleCnt="3"/>
      <dgm:spPr/>
    </dgm:pt>
    <dgm:pt modelId="{01537400-2C23-4C8B-865E-44633C1F812C}" type="pres">
      <dgm:prSet presAssocID="{C862827F-76F2-4F26-A1AE-565ABC6FB954}" presName="connector1" presStyleLbl="sibTrans2D1" presStyleIdx="0" presStyleCnt="3"/>
      <dgm:spPr/>
    </dgm:pt>
    <dgm:pt modelId="{E53306A1-7690-42F7-950E-E3A3985D648D}" type="pres">
      <dgm:prSet presAssocID="{6DC9A2DF-CE13-4262-A97C-083C2E55B436}" presName="connector2" presStyleLbl="sibTrans2D1" presStyleIdx="1" presStyleCnt="3"/>
      <dgm:spPr/>
    </dgm:pt>
    <dgm:pt modelId="{EEE122D6-F177-433A-B97A-B6DFB40CFE4F}" type="pres">
      <dgm:prSet presAssocID="{89234BA9-B84D-490A-9034-A112B8229ACB}" presName="connector3" presStyleLbl="sibTrans2D1" presStyleIdx="2" presStyleCnt="3"/>
      <dgm:spPr/>
    </dgm:pt>
  </dgm:ptLst>
  <dgm:cxnLst>
    <dgm:cxn modelId="{9B07A724-254E-4129-8762-D822F8035224}" type="presOf" srcId="{7C593CCE-38D6-40AA-A235-6F5B1A42D164}" destId="{92F1E2C5-820D-4015-BD82-B68C12A4E6F4}" srcOrd="0" destOrd="0" presId="urn:microsoft.com/office/officeart/2005/8/layout/gear1"/>
    <dgm:cxn modelId="{C2A79425-EC6E-4388-B781-103F8A0E6D1B}" type="presOf" srcId="{1F4B3004-9362-41FD-BB55-DA900D3F3CD5}" destId="{C72E1E33-338A-4648-884D-CFE626DEBDEB}" srcOrd="1" destOrd="0" presId="urn:microsoft.com/office/officeart/2005/8/layout/gear1"/>
    <dgm:cxn modelId="{28A38232-F209-4EA1-A7B2-E3F10C7E8D77}" type="presOf" srcId="{7C593CCE-38D6-40AA-A235-6F5B1A42D164}" destId="{46DAE4B7-C222-4F61-823D-94045C842689}" srcOrd="1" destOrd="0" presId="urn:microsoft.com/office/officeart/2005/8/layout/gear1"/>
    <dgm:cxn modelId="{6705204D-D122-4DC6-BAA7-DEF0BDD34DE5}" type="presOf" srcId="{D1CC6BE5-A3EA-46B0-A09A-34B5CBC048B6}" destId="{767FB361-1D53-488C-BBDB-7ED1837434E7}" srcOrd="2" destOrd="0" presId="urn:microsoft.com/office/officeart/2005/8/layout/gear1"/>
    <dgm:cxn modelId="{A7B83F6F-0576-4744-93A5-7B519B251F7B}" type="presOf" srcId="{89234BA9-B84D-490A-9034-A112B8229ACB}" destId="{EEE122D6-F177-433A-B97A-B6DFB40CFE4F}" srcOrd="0" destOrd="0" presId="urn:microsoft.com/office/officeart/2005/8/layout/gear1"/>
    <dgm:cxn modelId="{A44D4E70-457B-47B7-9163-7C16ACEA5EAB}" srcId="{6208800A-3516-4266-82E1-ECF79395B610}" destId="{1F4B3004-9362-41FD-BB55-DA900D3F3CD5}" srcOrd="2" destOrd="0" parTransId="{FF14FCC9-8A4B-4D99-B4A4-07B269224BC7}" sibTransId="{89234BA9-B84D-490A-9034-A112B8229ACB}"/>
    <dgm:cxn modelId="{99621F96-8A6C-4856-822D-398A9DA32C55}" type="presOf" srcId="{6DC9A2DF-CE13-4262-A97C-083C2E55B436}" destId="{E53306A1-7690-42F7-950E-E3A3985D648D}" srcOrd="0" destOrd="0" presId="urn:microsoft.com/office/officeart/2005/8/layout/gear1"/>
    <dgm:cxn modelId="{73A415A1-6667-44EB-8A75-F6A67BC9AB9D}" type="presOf" srcId="{7C593CCE-38D6-40AA-A235-6F5B1A42D164}" destId="{C8690138-A5C9-452D-B668-82F6758A3748}" srcOrd="2" destOrd="0" presId="urn:microsoft.com/office/officeart/2005/8/layout/gear1"/>
    <dgm:cxn modelId="{B09C18B5-3375-41C1-B28A-5237E83C15D0}" type="presOf" srcId="{1F4B3004-9362-41FD-BB55-DA900D3F3CD5}" destId="{6B0CD4B8-AE73-49A4-9CE2-791A71028B7C}" srcOrd="3" destOrd="0" presId="urn:microsoft.com/office/officeart/2005/8/layout/gear1"/>
    <dgm:cxn modelId="{BDA32AB6-C561-45F9-AE90-DF03B26ED391}" type="presOf" srcId="{D1CC6BE5-A3EA-46B0-A09A-34B5CBC048B6}" destId="{50546140-BA2D-4D58-83D9-8463952008AE}" srcOrd="1" destOrd="0" presId="urn:microsoft.com/office/officeart/2005/8/layout/gear1"/>
    <dgm:cxn modelId="{9FCE62CE-6A95-41E8-A105-4CC0BC2D33DA}" type="presOf" srcId="{C862827F-76F2-4F26-A1AE-565ABC6FB954}" destId="{01537400-2C23-4C8B-865E-44633C1F812C}" srcOrd="0" destOrd="0" presId="urn:microsoft.com/office/officeart/2005/8/layout/gear1"/>
    <dgm:cxn modelId="{0EFC9DCE-F9D2-4299-B308-AA373560B0C9}" type="presOf" srcId="{D1CC6BE5-A3EA-46B0-A09A-34B5CBC048B6}" destId="{4D193417-3D86-46FF-AE57-E96E997AA22F}" srcOrd="0" destOrd="0" presId="urn:microsoft.com/office/officeart/2005/8/layout/gear1"/>
    <dgm:cxn modelId="{B0A102D3-A1B0-46D2-A010-99267B455418}" srcId="{6208800A-3516-4266-82E1-ECF79395B610}" destId="{D1CC6BE5-A3EA-46B0-A09A-34B5CBC048B6}" srcOrd="0" destOrd="0" parTransId="{26662435-E590-4C3B-8BB2-9E05ACF4113C}" sibTransId="{C862827F-76F2-4F26-A1AE-565ABC6FB954}"/>
    <dgm:cxn modelId="{0226C7EC-67E5-4A30-AC3D-6E01D71222DC}" srcId="{6208800A-3516-4266-82E1-ECF79395B610}" destId="{7C593CCE-38D6-40AA-A235-6F5B1A42D164}" srcOrd="1" destOrd="0" parTransId="{BB0F23CE-2B36-4D08-B5C1-C69F6B9E867F}" sibTransId="{6DC9A2DF-CE13-4262-A97C-083C2E55B436}"/>
    <dgm:cxn modelId="{FC0FE8EC-45C1-45DE-ADDB-F84330B198E5}" type="presOf" srcId="{6208800A-3516-4266-82E1-ECF79395B610}" destId="{58F897AA-179E-49E3-AFBA-58A8AC0E3AC3}" srcOrd="0" destOrd="0" presId="urn:microsoft.com/office/officeart/2005/8/layout/gear1"/>
    <dgm:cxn modelId="{9F4D53FA-ADDB-4D3A-A494-EC63CB4542AE}" type="presOf" srcId="{1F4B3004-9362-41FD-BB55-DA900D3F3CD5}" destId="{64CFD69C-6802-4390-BA4B-A2C1001846A2}" srcOrd="2" destOrd="0" presId="urn:microsoft.com/office/officeart/2005/8/layout/gear1"/>
    <dgm:cxn modelId="{4761D8FE-4913-4DC7-9582-77470BE54698}" type="presOf" srcId="{1F4B3004-9362-41FD-BB55-DA900D3F3CD5}" destId="{4BA40BD0-2DD4-44D6-9782-EFA510B2EB3B}" srcOrd="0" destOrd="0" presId="urn:microsoft.com/office/officeart/2005/8/layout/gear1"/>
    <dgm:cxn modelId="{D9BC5F79-9DE0-4E25-8F80-396E6121824F}" type="presParOf" srcId="{58F897AA-179E-49E3-AFBA-58A8AC0E3AC3}" destId="{4D193417-3D86-46FF-AE57-E96E997AA22F}" srcOrd="0" destOrd="0" presId="urn:microsoft.com/office/officeart/2005/8/layout/gear1"/>
    <dgm:cxn modelId="{A42D682D-F4C1-4D0F-AD10-851C23524903}" type="presParOf" srcId="{58F897AA-179E-49E3-AFBA-58A8AC0E3AC3}" destId="{50546140-BA2D-4D58-83D9-8463952008AE}" srcOrd="1" destOrd="0" presId="urn:microsoft.com/office/officeart/2005/8/layout/gear1"/>
    <dgm:cxn modelId="{C4BD2FFB-E1E6-4BE4-AEFD-3C9EF329A203}" type="presParOf" srcId="{58F897AA-179E-49E3-AFBA-58A8AC0E3AC3}" destId="{767FB361-1D53-488C-BBDB-7ED1837434E7}" srcOrd="2" destOrd="0" presId="urn:microsoft.com/office/officeart/2005/8/layout/gear1"/>
    <dgm:cxn modelId="{27011650-0860-4758-9C40-BEBB2897D5DF}" type="presParOf" srcId="{58F897AA-179E-49E3-AFBA-58A8AC0E3AC3}" destId="{92F1E2C5-820D-4015-BD82-B68C12A4E6F4}" srcOrd="3" destOrd="0" presId="urn:microsoft.com/office/officeart/2005/8/layout/gear1"/>
    <dgm:cxn modelId="{5F5FF346-9F95-4D4B-B4D7-10A190B807F2}" type="presParOf" srcId="{58F897AA-179E-49E3-AFBA-58A8AC0E3AC3}" destId="{46DAE4B7-C222-4F61-823D-94045C842689}" srcOrd="4" destOrd="0" presId="urn:microsoft.com/office/officeart/2005/8/layout/gear1"/>
    <dgm:cxn modelId="{42EF35D7-23BC-4158-822A-EAE8F0AA8218}" type="presParOf" srcId="{58F897AA-179E-49E3-AFBA-58A8AC0E3AC3}" destId="{C8690138-A5C9-452D-B668-82F6758A3748}" srcOrd="5" destOrd="0" presId="urn:microsoft.com/office/officeart/2005/8/layout/gear1"/>
    <dgm:cxn modelId="{70E6397A-22FE-463F-B01B-8FDD08A5219B}" type="presParOf" srcId="{58F897AA-179E-49E3-AFBA-58A8AC0E3AC3}" destId="{4BA40BD0-2DD4-44D6-9782-EFA510B2EB3B}" srcOrd="6" destOrd="0" presId="urn:microsoft.com/office/officeart/2005/8/layout/gear1"/>
    <dgm:cxn modelId="{79D770A3-B58B-4925-B4E6-6E9B8A1DCE60}" type="presParOf" srcId="{58F897AA-179E-49E3-AFBA-58A8AC0E3AC3}" destId="{C72E1E33-338A-4648-884D-CFE626DEBDEB}" srcOrd="7" destOrd="0" presId="urn:microsoft.com/office/officeart/2005/8/layout/gear1"/>
    <dgm:cxn modelId="{D4817C59-C6BF-4F6A-BE28-7694A1FA4010}" type="presParOf" srcId="{58F897AA-179E-49E3-AFBA-58A8AC0E3AC3}" destId="{64CFD69C-6802-4390-BA4B-A2C1001846A2}" srcOrd="8" destOrd="0" presId="urn:microsoft.com/office/officeart/2005/8/layout/gear1"/>
    <dgm:cxn modelId="{19C30897-B4FD-48CC-9405-5383BD20623A}" type="presParOf" srcId="{58F897AA-179E-49E3-AFBA-58A8AC0E3AC3}" destId="{6B0CD4B8-AE73-49A4-9CE2-791A71028B7C}" srcOrd="9" destOrd="0" presId="urn:microsoft.com/office/officeart/2005/8/layout/gear1"/>
    <dgm:cxn modelId="{B45B295C-2C06-41F7-8296-92914C3AB82E}" type="presParOf" srcId="{58F897AA-179E-49E3-AFBA-58A8AC0E3AC3}" destId="{01537400-2C23-4C8B-865E-44633C1F812C}" srcOrd="10" destOrd="0" presId="urn:microsoft.com/office/officeart/2005/8/layout/gear1"/>
    <dgm:cxn modelId="{C0138D96-D44C-4595-ADC8-7ACDFBC7FEB2}" type="presParOf" srcId="{58F897AA-179E-49E3-AFBA-58A8AC0E3AC3}" destId="{E53306A1-7690-42F7-950E-E3A3985D648D}" srcOrd="11" destOrd="0" presId="urn:microsoft.com/office/officeart/2005/8/layout/gear1"/>
    <dgm:cxn modelId="{247CB70B-0036-45FB-85E3-E02FC974BBD5}" type="presParOf" srcId="{58F897AA-179E-49E3-AFBA-58A8AC0E3AC3}" destId="{EEE122D6-F177-433A-B97A-B6DFB40CFE4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6208800A-3516-4266-82E1-ECF79395B610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1F4B3004-9362-41FD-BB55-DA900D3F3CD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F14FCC9-8A4B-4D99-B4A4-07B269224BC7}" type="parTrans" cxnId="{A44D4E70-457B-47B7-9163-7C16ACEA5EAB}">
      <dgm:prSet/>
      <dgm:spPr/>
      <dgm:t>
        <a:bodyPr/>
        <a:lstStyle/>
        <a:p>
          <a:endParaRPr lang="en-US"/>
        </a:p>
      </dgm:t>
    </dgm:pt>
    <dgm:pt modelId="{89234BA9-B84D-490A-9034-A112B8229ACB}" type="sibTrans" cxnId="{A44D4E70-457B-47B7-9163-7C16ACEA5EAB}">
      <dgm:prSet/>
      <dgm:spPr/>
      <dgm:t>
        <a:bodyPr/>
        <a:lstStyle/>
        <a:p>
          <a:endParaRPr lang="en-US"/>
        </a:p>
      </dgm:t>
    </dgm:pt>
    <dgm:pt modelId="{7C593CCE-38D6-40AA-A235-6F5B1A42D16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DC9A2DF-CE13-4262-A97C-083C2E55B436}" type="sibTrans" cxnId="{0226C7EC-67E5-4A30-AC3D-6E01D71222DC}">
      <dgm:prSet/>
      <dgm:spPr/>
      <dgm:t>
        <a:bodyPr/>
        <a:lstStyle/>
        <a:p>
          <a:endParaRPr lang="en-US"/>
        </a:p>
      </dgm:t>
    </dgm:pt>
    <dgm:pt modelId="{BB0F23CE-2B36-4D08-B5C1-C69F6B9E867F}" type="parTrans" cxnId="{0226C7EC-67E5-4A30-AC3D-6E01D71222DC}">
      <dgm:prSet/>
      <dgm:spPr/>
      <dgm:t>
        <a:bodyPr/>
        <a:lstStyle/>
        <a:p>
          <a:endParaRPr lang="en-US"/>
        </a:p>
      </dgm:t>
    </dgm:pt>
    <dgm:pt modelId="{D1CC6BE5-A3EA-46B0-A09A-34B5CBC048B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862827F-76F2-4F26-A1AE-565ABC6FB954}" type="sibTrans" cxnId="{B0A102D3-A1B0-46D2-A010-99267B455418}">
      <dgm:prSet/>
      <dgm:spPr/>
      <dgm:t>
        <a:bodyPr/>
        <a:lstStyle/>
        <a:p>
          <a:endParaRPr lang="en-US"/>
        </a:p>
      </dgm:t>
    </dgm:pt>
    <dgm:pt modelId="{26662435-E590-4C3B-8BB2-9E05ACF4113C}" type="parTrans" cxnId="{B0A102D3-A1B0-46D2-A010-99267B455418}">
      <dgm:prSet/>
      <dgm:spPr/>
      <dgm:t>
        <a:bodyPr/>
        <a:lstStyle/>
        <a:p>
          <a:endParaRPr lang="en-US"/>
        </a:p>
      </dgm:t>
    </dgm:pt>
    <dgm:pt modelId="{58F897AA-179E-49E3-AFBA-58A8AC0E3AC3}" type="pres">
      <dgm:prSet presAssocID="{6208800A-3516-4266-82E1-ECF79395B61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193417-3D86-46FF-AE57-E96E997AA22F}" type="pres">
      <dgm:prSet presAssocID="{D1CC6BE5-A3EA-46B0-A09A-34B5CBC048B6}" presName="gear1" presStyleLbl="node1" presStyleIdx="0" presStyleCnt="3">
        <dgm:presLayoutVars>
          <dgm:chMax val="1"/>
          <dgm:bulletEnabled val="1"/>
        </dgm:presLayoutVars>
      </dgm:prSet>
      <dgm:spPr/>
    </dgm:pt>
    <dgm:pt modelId="{50546140-BA2D-4D58-83D9-8463952008AE}" type="pres">
      <dgm:prSet presAssocID="{D1CC6BE5-A3EA-46B0-A09A-34B5CBC048B6}" presName="gear1srcNode" presStyleLbl="node1" presStyleIdx="0" presStyleCnt="3"/>
      <dgm:spPr/>
    </dgm:pt>
    <dgm:pt modelId="{767FB361-1D53-488C-BBDB-7ED1837434E7}" type="pres">
      <dgm:prSet presAssocID="{D1CC6BE5-A3EA-46B0-A09A-34B5CBC048B6}" presName="gear1dstNode" presStyleLbl="node1" presStyleIdx="0" presStyleCnt="3"/>
      <dgm:spPr/>
    </dgm:pt>
    <dgm:pt modelId="{92F1E2C5-820D-4015-BD82-B68C12A4E6F4}" type="pres">
      <dgm:prSet presAssocID="{7C593CCE-38D6-40AA-A235-6F5B1A42D164}" presName="gear2" presStyleLbl="node1" presStyleIdx="1" presStyleCnt="3">
        <dgm:presLayoutVars>
          <dgm:chMax val="1"/>
          <dgm:bulletEnabled val="1"/>
        </dgm:presLayoutVars>
      </dgm:prSet>
      <dgm:spPr/>
    </dgm:pt>
    <dgm:pt modelId="{46DAE4B7-C222-4F61-823D-94045C842689}" type="pres">
      <dgm:prSet presAssocID="{7C593CCE-38D6-40AA-A235-6F5B1A42D164}" presName="gear2srcNode" presStyleLbl="node1" presStyleIdx="1" presStyleCnt="3"/>
      <dgm:spPr/>
    </dgm:pt>
    <dgm:pt modelId="{C8690138-A5C9-452D-B668-82F6758A3748}" type="pres">
      <dgm:prSet presAssocID="{7C593CCE-38D6-40AA-A235-6F5B1A42D164}" presName="gear2dstNode" presStyleLbl="node1" presStyleIdx="1" presStyleCnt="3"/>
      <dgm:spPr/>
    </dgm:pt>
    <dgm:pt modelId="{4BA40BD0-2DD4-44D6-9782-EFA510B2EB3B}" type="pres">
      <dgm:prSet presAssocID="{1F4B3004-9362-41FD-BB55-DA900D3F3CD5}" presName="gear3" presStyleLbl="node1" presStyleIdx="2" presStyleCnt="3"/>
      <dgm:spPr/>
    </dgm:pt>
    <dgm:pt modelId="{C72E1E33-338A-4648-884D-CFE626DEBDEB}" type="pres">
      <dgm:prSet presAssocID="{1F4B3004-9362-41FD-BB55-DA900D3F3CD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4CFD69C-6802-4390-BA4B-A2C1001846A2}" type="pres">
      <dgm:prSet presAssocID="{1F4B3004-9362-41FD-BB55-DA900D3F3CD5}" presName="gear3srcNode" presStyleLbl="node1" presStyleIdx="2" presStyleCnt="3"/>
      <dgm:spPr/>
    </dgm:pt>
    <dgm:pt modelId="{6B0CD4B8-AE73-49A4-9CE2-791A71028B7C}" type="pres">
      <dgm:prSet presAssocID="{1F4B3004-9362-41FD-BB55-DA900D3F3CD5}" presName="gear3dstNode" presStyleLbl="node1" presStyleIdx="2" presStyleCnt="3"/>
      <dgm:spPr/>
    </dgm:pt>
    <dgm:pt modelId="{01537400-2C23-4C8B-865E-44633C1F812C}" type="pres">
      <dgm:prSet presAssocID="{C862827F-76F2-4F26-A1AE-565ABC6FB954}" presName="connector1" presStyleLbl="sibTrans2D1" presStyleIdx="0" presStyleCnt="3"/>
      <dgm:spPr/>
    </dgm:pt>
    <dgm:pt modelId="{E53306A1-7690-42F7-950E-E3A3985D648D}" type="pres">
      <dgm:prSet presAssocID="{6DC9A2DF-CE13-4262-A97C-083C2E55B436}" presName="connector2" presStyleLbl="sibTrans2D1" presStyleIdx="1" presStyleCnt="3"/>
      <dgm:spPr/>
    </dgm:pt>
    <dgm:pt modelId="{EEE122D6-F177-433A-B97A-B6DFB40CFE4F}" type="pres">
      <dgm:prSet presAssocID="{89234BA9-B84D-490A-9034-A112B8229ACB}" presName="connector3" presStyleLbl="sibTrans2D1" presStyleIdx="2" presStyleCnt="3"/>
      <dgm:spPr/>
    </dgm:pt>
  </dgm:ptLst>
  <dgm:cxnLst>
    <dgm:cxn modelId="{7CD1A439-892D-41AA-B006-9CADF2C975FC}" type="presOf" srcId="{D1CC6BE5-A3EA-46B0-A09A-34B5CBC048B6}" destId="{4D193417-3D86-46FF-AE57-E96E997AA22F}" srcOrd="0" destOrd="0" presId="urn:microsoft.com/office/officeart/2005/8/layout/gear1"/>
    <dgm:cxn modelId="{5ED58F4C-DB58-44E2-AF85-6F9C99C7E665}" type="presOf" srcId="{7C593CCE-38D6-40AA-A235-6F5B1A42D164}" destId="{46DAE4B7-C222-4F61-823D-94045C842689}" srcOrd="1" destOrd="0" presId="urn:microsoft.com/office/officeart/2005/8/layout/gear1"/>
    <dgm:cxn modelId="{3716244E-319F-4AB9-B18A-834768323DFB}" type="presOf" srcId="{C862827F-76F2-4F26-A1AE-565ABC6FB954}" destId="{01537400-2C23-4C8B-865E-44633C1F812C}" srcOrd="0" destOrd="0" presId="urn:microsoft.com/office/officeart/2005/8/layout/gear1"/>
    <dgm:cxn modelId="{A44D4E70-457B-47B7-9163-7C16ACEA5EAB}" srcId="{6208800A-3516-4266-82E1-ECF79395B610}" destId="{1F4B3004-9362-41FD-BB55-DA900D3F3CD5}" srcOrd="2" destOrd="0" parTransId="{FF14FCC9-8A4B-4D99-B4A4-07B269224BC7}" sibTransId="{89234BA9-B84D-490A-9034-A112B8229ACB}"/>
    <dgm:cxn modelId="{BBD83C76-E08D-4B03-AABC-8110EE2A01C6}" type="presOf" srcId="{7C593CCE-38D6-40AA-A235-6F5B1A42D164}" destId="{C8690138-A5C9-452D-B668-82F6758A3748}" srcOrd="2" destOrd="0" presId="urn:microsoft.com/office/officeart/2005/8/layout/gear1"/>
    <dgm:cxn modelId="{72397E7F-073D-4CB5-9037-79E8E29AFBC9}" type="presOf" srcId="{D1CC6BE5-A3EA-46B0-A09A-34B5CBC048B6}" destId="{767FB361-1D53-488C-BBDB-7ED1837434E7}" srcOrd="2" destOrd="0" presId="urn:microsoft.com/office/officeart/2005/8/layout/gear1"/>
    <dgm:cxn modelId="{8984AF80-8D01-4D49-B77B-CC2AE19F1F48}" type="presOf" srcId="{1F4B3004-9362-41FD-BB55-DA900D3F3CD5}" destId="{4BA40BD0-2DD4-44D6-9782-EFA510B2EB3B}" srcOrd="0" destOrd="0" presId="urn:microsoft.com/office/officeart/2005/8/layout/gear1"/>
    <dgm:cxn modelId="{DED4BA87-D0E6-4A67-BA35-2345B2C05505}" type="presOf" srcId="{7C593CCE-38D6-40AA-A235-6F5B1A42D164}" destId="{92F1E2C5-820D-4015-BD82-B68C12A4E6F4}" srcOrd="0" destOrd="0" presId="urn:microsoft.com/office/officeart/2005/8/layout/gear1"/>
    <dgm:cxn modelId="{9EEF51B8-1BFA-4D60-88F1-84001CCD2238}" type="presOf" srcId="{1F4B3004-9362-41FD-BB55-DA900D3F3CD5}" destId="{6B0CD4B8-AE73-49A4-9CE2-791A71028B7C}" srcOrd="3" destOrd="0" presId="urn:microsoft.com/office/officeart/2005/8/layout/gear1"/>
    <dgm:cxn modelId="{B0A102D3-A1B0-46D2-A010-99267B455418}" srcId="{6208800A-3516-4266-82E1-ECF79395B610}" destId="{D1CC6BE5-A3EA-46B0-A09A-34B5CBC048B6}" srcOrd="0" destOrd="0" parTransId="{26662435-E590-4C3B-8BB2-9E05ACF4113C}" sibTransId="{C862827F-76F2-4F26-A1AE-565ABC6FB954}"/>
    <dgm:cxn modelId="{A43E20D4-66AF-47D2-8760-1F51CE4A3842}" type="presOf" srcId="{D1CC6BE5-A3EA-46B0-A09A-34B5CBC048B6}" destId="{50546140-BA2D-4D58-83D9-8463952008AE}" srcOrd="1" destOrd="0" presId="urn:microsoft.com/office/officeart/2005/8/layout/gear1"/>
    <dgm:cxn modelId="{CEF883D7-3190-4835-876E-D6F12BC8FFFD}" type="presOf" srcId="{6DC9A2DF-CE13-4262-A97C-083C2E55B436}" destId="{E53306A1-7690-42F7-950E-E3A3985D648D}" srcOrd="0" destOrd="0" presId="urn:microsoft.com/office/officeart/2005/8/layout/gear1"/>
    <dgm:cxn modelId="{EFE389D7-3DCE-4DEA-B5F3-9FF953DCB8EA}" type="presOf" srcId="{6208800A-3516-4266-82E1-ECF79395B610}" destId="{58F897AA-179E-49E3-AFBA-58A8AC0E3AC3}" srcOrd="0" destOrd="0" presId="urn:microsoft.com/office/officeart/2005/8/layout/gear1"/>
    <dgm:cxn modelId="{0226C7EC-67E5-4A30-AC3D-6E01D71222DC}" srcId="{6208800A-3516-4266-82E1-ECF79395B610}" destId="{7C593CCE-38D6-40AA-A235-6F5B1A42D164}" srcOrd="1" destOrd="0" parTransId="{BB0F23CE-2B36-4D08-B5C1-C69F6B9E867F}" sibTransId="{6DC9A2DF-CE13-4262-A97C-083C2E55B436}"/>
    <dgm:cxn modelId="{12DCF3F6-866B-40B6-9427-EEB9C2B58E2A}" type="presOf" srcId="{1F4B3004-9362-41FD-BB55-DA900D3F3CD5}" destId="{64CFD69C-6802-4390-BA4B-A2C1001846A2}" srcOrd="2" destOrd="0" presId="urn:microsoft.com/office/officeart/2005/8/layout/gear1"/>
    <dgm:cxn modelId="{3C3EC2F9-2E4D-427A-93EB-66F589E50365}" type="presOf" srcId="{1F4B3004-9362-41FD-BB55-DA900D3F3CD5}" destId="{C72E1E33-338A-4648-884D-CFE626DEBDEB}" srcOrd="1" destOrd="0" presId="urn:microsoft.com/office/officeart/2005/8/layout/gear1"/>
    <dgm:cxn modelId="{14BB1BFC-F012-4FA1-B233-AA4C789CA11C}" type="presOf" srcId="{89234BA9-B84D-490A-9034-A112B8229ACB}" destId="{EEE122D6-F177-433A-B97A-B6DFB40CFE4F}" srcOrd="0" destOrd="0" presId="urn:microsoft.com/office/officeart/2005/8/layout/gear1"/>
    <dgm:cxn modelId="{E76278D2-7837-4D5D-AF9B-CE57CECF55FC}" type="presParOf" srcId="{58F897AA-179E-49E3-AFBA-58A8AC0E3AC3}" destId="{4D193417-3D86-46FF-AE57-E96E997AA22F}" srcOrd="0" destOrd="0" presId="urn:microsoft.com/office/officeart/2005/8/layout/gear1"/>
    <dgm:cxn modelId="{0D9C2580-A242-49D7-8F07-3BF1DBE57CCC}" type="presParOf" srcId="{58F897AA-179E-49E3-AFBA-58A8AC0E3AC3}" destId="{50546140-BA2D-4D58-83D9-8463952008AE}" srcOrd="1" destOrd="0" presId="urn:microsoft.com/office/officeart/2005/8/layout/gear1"/>
    <dgm:cxn modelId="{10195DDE-02AA-43A0-B97A-56606990C8B3}" type="presParOf" srcId="{58F897AA-179E-49E3-AFBA-58A8AC0E3AC3}" destId="{767FB361-1D53-488C-BBDB-7ED1837434E7}" srcOrd="2" destOrd="0" presId="urn:microsoft.com/office/officeart/2005/8/layout/gear1"/>
    <dgm:cxn modelId="{DD41A271-0240-4C89-8AAA-BE778687D4C4}" type="presParOf" srcId="{58F897AA-179E-49E3-AFBA-58A8AC0E3AC3}" destId="{92F1E2C5-820D-4015-BD82-B68C12A4E6F4}" srcOrd="3" destOrd="0" presId="urn:microsoft.com/office/officeart/2005/8/layout/gear1"/>
    <dgm:cxn modelId="{0D3FD7BA-89F9-4129-9B9E-9088A4F38C5C}" type="presParOf" srcId="{58F897AA-179E-49E3-AFBA-58A8AC0E3AC3}" destId="{46DAE4B7-C222-4F61-823D-94045C842689}" srcOrd="4" destOrd="0" presId="urn:microsoft.com/office/officeart/2005/8/layout/gear1"/>
    <dgm:cxn modelId="{116CDD42-8A4E-43A7-9915-0BDD3235542C}" type="presParOf" srcId="{58F897AA-179E-49E3-AFBA-58A8AC0E3AC3}" destId="{C8690138-A5C9-452D-B668-82F6758A3748}" srcOrd="5" destOrd="0" presId="urn:microsoft.com/office/officeart/2005/8/layout/gear1"/>
    <dgm:cxn modelId="{7D4C9F77-91C2-4F83-B9F2-E982235F63BA}" type="presParOf" srcId="{58F897AA-179E-49E3-AFBA-58A8AC0E3AC3}" destId="{4BA40BD0-2DD4-44D6-9782-EFA510B2EB3B}" srcOrd="6" destOrd="0" presId="urn:microsoft.com/office/officeart/2005/8/layout/gear1"/>
    <dgm:cxn modelId="{851B66E0-8BC7-40D1-B668-F5C0198513E2}" type="presParOf" srcId="{58F897AA-179E-49E3-AFBA-58A8AC0E3AC3}" destId="{C72E1E33-338A-4648-884D-CFE626DEBDEB}" srcOrd="7" destOrd="0" presId="urn:microsoft.com/office/officeart/2005/8/layout/gear1"/>
    <dgm:cxn modelId="{5AD7AE78-5718-40CC-9D89-784E476AFCF3}" type="presParOf" srcId="{58F897AA-179E-49E3-AFBA-58A8AC0E3AC3}" destId="{64CFD69C-6802-4390-BA4B-A2C1001846A2}" srcOrd="8" destOrd="0" presId="urn:microsoft.com/office/officeart/2005/8/layout/gear1"/>
    <dgm:cxn modelId="{3C4F285F-928F-4572-A991-820922BEB491}" type="presParOf" srcId="{58F897AA-179E-49E3-AFBA-58A8AC0E3AC3}" destId="{6B0CD4B8-AE73-49A4-9CE2-791A71028B7C}" srcOrd="9" destOrd="0" presId="urn:microsoft.com/office/officeart/2005/8/layout/gear1"/>
    <dgm:cxn modelId="{44F84975-689B-438F-A538-0614C8D68363}" type="presParOf" srcId="{58F897AA-179E-49E3-AFBA-58A8AC0E3AC3}" destId="{01537400-2C23-4C8B-865E-44633C1F812C}" srcOrd="10" destOrd="0" presId="urn:microsoft.com/office/officeart/2005/8/layout/gear1"/>
    <dgm:cxn modelId="{9F78B477-9B30-49B3-A278-7BD3CEF522D8}" type="presParOf" srcId="{58F897AA-179E-49E3-AFBA-58A8AC0E3AC3}" destId="{E53306A1-7690-42F7-950E-E3A3985D648D}" srcOrd="11" destOrd="0" presId="urn:microsoft.com/office/officeart/2005/8/layout/gear1"/>
    <dgm:cxn modelId="{7399580A-44BC-405C-829B-A7D3973A1D3C}" type="presParOf" srcId="{58F897AA-179E-49E3-AFBA-58A8AC0E3AC3}" destId="{EEE122D6-F177-433A-B97A-B6DFB40CFE4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6208800A-3516-4266-82E1-ECF79395B610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1F4B3004-9362-41FD-BB55-DA900D3F3CD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F14FCC9-8A4B-4D99-B4A4-07B269224BC7}" type="parTrans" cxnId="{A44D4E70-457B-47B7-9163-7C16ACEA5EAB}">
      <dgm:prSet/>
      <dgm:spPr/>
      <dgm:t>
        <a:bodyPr/>
        <a:lstStyle/>
        <a:p>
          <a:endParaRPr lang="en-US"/>
        </a:p>
      </dgm:t>
    </dgm:pt>
    <dgm:pt modelId="{89234BA9-B84D-490A-9034-A112B8229ACB}" type="sibTrans" cxnId="{A44D4E70-457B-47B7-9163-7C16ACEA5EAB}">
      <dgm:prSet/>
      <dgm:spPr/>
      <dgm:t>
        <a:bodyPr/>
        <a:lstStyle/>
        <a:p>
          <a:endParaRPr lang="en-US"/>
        </a:p>
      </dgm:t>
    </dgm:pt>
    <dgm:pt modelId="{7C593CCE-38D6-40AA-A235-6F5B1A42D16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DC9A2DF-CE13-4262-A97C-083C2E55B436}" type="sibTrans" cxnId="{0226C7EC-67E5-4A30-AC3D-6E01D71222DC}">
      <dgm:prSet/>
      <dgm:spPr/>
      <dgm:t>
        <a:bodyPr/>
        <a:lstStyle/>
        <a:p>
          <a:endParaRPr lang="en-US"/>
        </a:p>
      </dgm:t>
    </dgm:pt>
    <dgm:pt modelId="{BB0F23CE-2B36-4D08-B5C1-C69F6B9E867F}" type="parTrans" cxnId="{0226C7EC-67E5-4A30-AC3D-6E01D71222DC}">
      <dgm:prSet/>
      <dgm:spPr/>
      <dgm:t>
        <a:bodyPr/>
        <a:lstStyle/>
        <a:p>
          <a:endParaRPr lang="en-US"/>
        </a:p>
      </dgm:t>
    </dgm:pt>
    <dgm:pt modelId="{D1CC6BE5-A3EA-46B0-A09A-34B5CBC048B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862827F-76F2-4F26-A1AE-565ABC6FB954}" type="sibTrans" cxnId="{B0A102D3-A1B0-46D2-A010-99267B455418}">
      <dgm:prSet/>
      <dgm:spPr/>
      <dgm:t>
        <a:bodyPr/>
        <a:lstStyle/>
        <a:p>
          <a:endParaRPr lang="en-US"/>
        </a:p>
      </dgm:t>
    </dgm:pt>
    <dgm:pt modelId="{26662435-E590-4C3B-8BB2-9E05ACF4113C}" type="parTrans" cxnId="{B0A102D3-A1B0-46D2-A010-99267B455418}">
      <dgm:prSet/>
      <dgm:spPr/>
      <dgm:t>
        <a:bodyPr/>
        <a:lstStyle/>
        <a:p>
          <a:endParaRPr lang="en-US"/>
        </a:p>
      </dgm:t>
    </dgm:pt>
    <dgm:pt modelId="{58F897AA-179E-49E3-AFBA-58A8AC0E3AC3}" type="pres">
      <dgm:prSet presAssocID="{6208800A-3516-4266-82E1-ECF79395B61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193417-3D86-46FF-AE57-E96E997AA22F}" type="pres">
      <dgm:prSet presAssocID="{D1CC6BE5-A3EA-46B0-A09A-34B5CBC048B6}" presName="gear1" presStyleLbl="node1" presStyleIdx="0" presStyleCnt="3">
        <dgm:presLayoutVars>
          <dgm:chMax val="1"/>
          <dgm:bulletEnabled val="1"/>
        </dgm:presLayoutVars>
      </dgm:prSet>
      <dgm:spPr/>
    </dgm:pt>
    <dgm:pt modelId="{50546140-BA2D-4D58-83D9-8463952008AE}" type="pres">
      <dgm:prSet presAssocID="{D1CC6BE5-A3EA-46B0-A09A-34B5CBC048B6}" presName="gear1srcNode" presStyleLbl="node1" presStyleIdx="0" presStyleCnt="3"/>
      <dgm:spPr/>
    </dgm:pt>
    <dgm:pt modelId="{767FB361-1D53-488C-BBDB-7ED1837434E7}" type="pres">
      <dgm:prSet presAssocID="{D1CC6BE5-A3EA-46B0-A09A-34B5CBC048B6}" presName="gear1dstNode" presStyleLbl="node1" presStyleIdx="0" presStyleCnt="3"/>
      <dgm:spPr/>
    </dgm:pt>
    <dgm:pt modelId="{92F1E2C5-820D-4015-BD82-B68C12A4E6F4}" type="pres">
      <dgm:prSet presAssocID="{7C593CCE-38D6-40AA-A235-6F5B1A42D164}" presName="gear2" presStyleLbl="node1" presStyleIdx="1" presStyleCnt="3">
        <dgm:presLayoutVars>
          <dgm:chMax val="1"/>
          <dgm:bulletEnabled val="1"/>
        </dgm:presLayoutVars>
      </dgm:prSet>
      <dgm:spPr/>
    </dgm:pt>
    <dgm:pt modelId="{46DAE4B7-C222-4F61-823D-94045C842689}" type="pres">
      <dgm:prSet presAssocID="{7C593CCE-38D6-40AA-A235-6F5B1A42D164}" presName="gear2srcNode" presStyleLbl="node1" presStyleIdx="1" presStyleCnt="3"/>
      <dgm:spPr/>
    </dgm:pt>
    <dgm:pt modelId="{C8690138-A5C9-452D-B668-82F6758A3748}" type="pres">
      <dgm:prSet presAssocID="{7C593CCE-38D6-40AA-A235-6F5B1A42D164}" presName="gear2dstNode" presStyleLbl="node1" presStyleIdx="1" presStyleCnt="3"/>
      <dgm:spPr/>
    </dgm:pt>
    <dgm:pt modelId="{4BA40BD0-2DD4-44D6-9782-EFA510B2EB3B}" type="pres">
      <dgm:prSet presAssocID="{1F4B3004-9362-41FD-BB55-DA900D3F3CD5}" presName="gear3" presStyleLbl="node1" presStyleIdx="2" presStyleCnt="3"/>
      <dgm:spPr/>
    </dgm:pt>
    <dgm:pt modelId="{C72E1E33-338A-4648-884D-CFE626DEBDEB}" type="pres">
      <dgm:prSet presAssocID="{1F4B3004-9362-41FD-BB55-DA900D3F3CD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4CFD69C-6802-4390-BA4B-A2C1001846A2}" type="pres">
      <dgm:prSet presAssocID="{1F4B3004-9362-41FD-BB55-DA900D3F3CD5}" presName="gear3srcNode" presStyleLbl="node1" presStyleIdx="2" presStyleCnt="3"/>
      <dgm:spPr/>
    </dgm:pt>
    <dgm:pt modelId="{6B0CD4B8-AE73-49A4-9CE2-791A71028B7C}" type="pres">
      <dgm:prSet presAssocID="{1F4B3004-9362-41FD-BB55-DA900D3F3CD5}" presName="gear3dstNode" presStyleLbl="node1" presStyleIdx="2" presStyleCnt="3"/>
      <dgm:spPr/>
    </dgm:pt>
    <dgm:pt modelId="{01537400-2C23-4C8B-865E-44633C1F812C}" type="pres">
      <dgm:prSet presAssocID="{C862827F-76F2-4F26-A1AE-565ABC6FB954}" presName="connector1" presStyleLbl="sibTrans2D1" presStyleIdx="0" presStyleCnt="3"/>
      <dgm:spPr/>
    </dgm:pt>
    <dgm:pt modelId="{E53306A1-7690-42F7-950E-E3A3985D648D}" type="pres">
      <dgm:prSet presAssocID="{6DC9A2DF-CE13-4262-A97C-083C2E55B436}" presName="connector2" presStyleLbl="sibTrans2D1" presStyleIdx="1" presStyleCnt="3"/>
      <dgm:spPr/>
    </dgm:pt>
    <dgm:pt modelId="{EEE122D6-F177-433A-B97A-B6DFB40CFE4F}" type="pres">
      <dgm:prSet presAssocID="{89234BA9-B84D-490A-9034-A112B8229ACB}" presName="connector3" presStyleLbl="sibTrans2D1" presStyleIdx="2" presStyleCnt="3"/>
      <dgm:spPr/>
    </dgm:pt>
  </dgm:ptLst>
  <dgm:cxnLst>
    <dgm:cxn modelId="{D1B13A0E-59B1-45B2-BA3F-1DD3D3E02500}" type="presOf" srcId="{D1CC6BE5-A3EA-46B0-A09A-34B5CBC048B6}" destId="{767FB361-1D53-488C-BBDB-7ED1837434E7}" srcOrd="2" destOrd="0" presId="urn:microsoft.com/office/officeart/2005/8/layout/gear1"/>
    <dgm:cxn modelId="{CFCFB117-0AB2-4DE4-A04C-00A2B6018C5E}" type="presOf" srcId="{1F4B3004-9362-41FD-BB55-DA900D3F3CD5}" destId="{6B0CD4B8-AE73-49A4-9CE2-791A71028B7C}" srcOrd="3" destOrd="0" presId="urn:microsoft.com/office/officeart/2005/8/layout/gear1"/>
    <dgm:cxn modelId="{A3C5BB1F-D67E-4D5A-9F8E-1792862EE69C}" type="presOf" srcId="{89234BA9-B84D-490A-9034-A112B8229ACB}" destId="{EEE122D6-F177-433A-B97A-B6DFB40CFE4F}" srcOrd="0" destOrd="0" presId="urn:microsoft.com/office/officeart/2005/8/layout/gear1"/>
    <dgm:cxn modelId="{9DFCE329-2E98-4DFB-A564-4D462D0F4661}" type="presOf" srcId="{7C593CCE-38D6-40AA-A235-6F5B1A42D164}" destId="{92F1E2C5-820D-4015-BD82-B68C12A4E6F4}" srcOrd="0" destOrd="0" presId="urn:microsoft.com/office/officeart/2005/8/layout/gear1"/>
    <dgm:cxn modelId="{6898FC3E-A52B-4779-8657-0F80B13E78F6}" type="presOf" srcId="{6DC9A2DF-CE13-4262-A97C-083C2E55B436}" destId="{E53306A1-7690-42F7-950E-E3A3985D648D}" srcOrd="0" destOrd="0" presId="urn:microsoft.com/office/officeart/2005/8/layout/gear1"/>
    <dgm:cxn modelId="{5D6FCD67-763F-4374-857A-21BF05F2EB6A}" type="presOf" srcId="{1F4B3004-9362-41FD-BB55-DA900D3F3CD5}" destId="{4BA40BD0-2DD4-44D6-9782-EFA510B2EB3B}" srcOrd="0" destOrd="0" presId="urn:microsoft.com/office/officeart/2005/8/layout/gear1"/>
    <dgm:cxn modelId="{53CA9E4D-729E-41D2-A614-ABE58B00D518}" type="presOf" srcId="{7C593CCE-38D6-40AA-A235-6F5B1A42D164}" destId="{46DAE4B7-C222-4F61-823D-94045C842689}" srcOrd="1" destOrd="0" presId="urn:microsoft.com/office/officeart/2005/8/layout/gear1"/>
    <dgm:cxn modelId="{A44D4E70-457B-47B7-9163-7C16ACEA5EAB}" srcId="{6208800A-3516-4266-82E1-ECF79395B610}" destId="{1F4B3004-9362-41FD-BB55-DA900D3F3CD5}" srcOrd="2" destOrd="0" parTransId="{FF14FCC9-8A4B-4D99-B4A4-07B269224BC7}" sibTransId="{89234BA9-B84D-490A-9034-A112B8229ACB}"/>
    <dgm:cxn modelId="{468564A9-2A64-4B63-9215-F4B427ECB569}" type="presOf" srcId="{D1CC6BE5-A3EA-46B0-A09A-34B5CBC048B6}" destId="{50546140-BA2D-4D58-83D9-8463952008AE}" srcOrd="1" destOrd="0" presId="urn:microsoft.com/office/officeart/2005/8/layout/gear1"/>
    <dgm:cxn modelId="{EDF43BAE-4C2A-41DA-8803-FF11C2E93377}" type="presOf" srcId="{7C593CCE-38D6-40AA-A235-6F5B1A42D164}" destId="{C8690138-A5C9-452D-B668-82F6758A3748}" srcOrd="2" destOrd="0" presId="urn:microsoft.com/office/officeart/2005/8/layout/gear1"/>
    <dgm:cxn modelId="{ECE9DFB1-24A8-461F-8654-7DE6DA8A5430}" type="presOf" srcId="{D1CC6BE5-A3EA-46B0-A09A-34B5CBC048B6}" destId="{4D193417-3D86-46FF-AE57-E96E997AA22F}" srcOrd="0" destOrd="0" presId="urn:microsoft.com/office/officeart/2005/8/layout/gear1"/>
    <dgm:cxn modelId="{1D1D62C9-9970-49FA-8F39-1A423793B2DE}" type="presOf" srcId="{6208800A-3516-4266-82E1-ECF79395B610}" destId="{58F897AA-179E-49E3-AFBA-58A8AC0E3AC3}" srcOrd="0" destOrd="0" presId="urn:microsoft.com/office/officeart/2005/8/layout/gear1"/>
    <dgm:cxn modelId="{B92CC3CF-0701-4228-ACB3-1164367B4C3C}" type="presOf" srcId="{C862827F-76F2-4F26-A1AE-565ABC6FB954}" destId="{01537400-2C23-4C8B-865E-44633C1F812C}" srcOrd="0" destOrd="0" presId="urn:microsoft.com/office/officeart/2005/8/layout/gear1"/>
    <dgm:cxn modelId="{B0A102D3-A1B0-46D2-A010-99267B455418}" srcId="{6208800A-3516-4266-82E1-ECF79395B610}" destId="{D1CC6BE5-A3EA-46B0-A09A-34B5CBC048B6}" srcOrd="0" destOrd="0" parTransId="{26662435-E590-4C3B-8BB2-9E05ACF4113C}" sibTransId="{C862827F-76F2-4F26-A1AE-565ABC6FB954}"/>
    <dgm:cxn modelId="{BF0672DC-DD73-4842-8BD1-E8C1808C7508}" type="presOf" srcId="{1F4B3004-9362-41FD-BB55-DA900D3F3CD5}" destId="{64CFD69C-6802-4390-BA4B-A2C1001846A2}" srcOrd="2" destOrd="0" presId="urn:microsoft.com/office/officeart/2005/8/layout/gear1"/>
    <dgm:cxn modelId="{0226C7EC-67E5-4A30-AC3D-6E01D71222DC}" srcId="{6208800A-3516-4266-82E1-ECF79395B610}" destId="{7C593CCE-38D6-40AA-A235-6F5B1A42D164}" srcOrd="1" destOrd="0" parTransId="{BB0F23CE-2B36-4D08-B5C1-C69F6B9E867F}" sibTransId="{6DC9A2DF-CE13-4262-A97C-083C2E55B436}"/>
    <dgm:cxn modelId="{F24660F8-DB79-487B-8C16-FA00DA4AA532}" type="presOf" srcId="{1F4B3004-9362-41FD-BB55-DA900D3F3CD5}" destId="{C72E1E33-338A-4648-884D-CFE626DEBDEB}" srcOrd="1" destOrd="0" presId="urn:microsoft.com/office/officeart/2005/8/layout/gear1"/>
    <dgm:cxn modelId="{704A3580-BE09-4C44-977F-E00C6B49D8F2}" type="presParOf" srcId="{58F897AA-179E-49E3-AFBA-58A8AC0E3AC3}" destId="{4D193417-3D86-46FF-AE57-E96E997AA22F}" srcOrd="0" destOrd="0" presId="urn:microsoft.com/office/officeart/2005/8/layout/gear1"/>
    <dgm:cxn modelId="{2D610883-04CC-49D5-89D4-E612C1D051F8}" type="presParOf" srcId="{58F897AA-179E-49E3-AFBA-58A8AC0E3AC3}" destId="{50546140-BA2D-4D58-83D9-8463952008AE}" srcOrd="1" destOrd="0" presId="urn:microsoft.com/office/officeart/2005/8/layout/gear1"/>
    <dgm:cxn modelId="{FCD9B1C9-0149-4D4C-9334-917E88781E20}" type="presParOf" srcId="{58F897AA-179E-49E3-AFBA-58A8AC0E3AC3}" destId="{767FB361-1D53-488C-BBDB-7ED1837434E7}" srcOrd="2" destOrd="0" presId="urn:microsoft.com/office/officeart/2005/8/layout/gear1"/>
    <dgm:cxn modelId="{A5CB3D2F-A38F-474C-8907-6C0EE6CE1B95}" type="presParOf" srcId="{58F897AA-179E-49E3-AFBA-58A8AC0E3AC3}" destId="{92F1E2C5-820D-4015-BD82-B68C12A4E6F4}" srcOrd="3" destOrd="0" presId="urn:microsoft.com/office/officeart/2005/8/layout/gear1"/>
    <dgm:cxn modelId="{63D5F004-4A85-40E7-B5F2-18BFDE293339}" type="presParOf" srcId="{58F897AA-179E-49E3-AFBA-58A8AC0E3AC3}" destId="{46DAE4B7-C222-4F61-823D-94045C842689}" srcOrd="4" destOrd="0" presId="urn:microsoft.com/office/officeart/2005/8/layout/gear1"/>
    <dgm:cxn modelId="{E4F319F1-2919-4816-88BE-126FEB72DB66}" type="presParOf" srcId="{58F897AA-179E-49E3-AFBA-58A8AC0E3AC3}" destId="{C8690138-A5C9-452D-B668-82F6758A3748}" srcOrd="5" destOrd="0" presId="urn:microsoft.com/office/officeart/2005/8/layout/gear1"/>
    <dgm:cxn modelId="{404506BB-235F-468B-8051-6E70542F1895}" type="presParOf" srcId="{58F897AA-179E-49E3-AFBA-58A8AC0E3AC3}" destId="{4BA40BD0-2DD4-44D6-9782-EFA510B2EB3B}" srcOrd="6" destOrd="0" presId="urn:microsoft.com/office/officeart/2005/8/layout/gear1"/>
    <dgm:cxn modelId="{717EDDA2-C10C-4FC2-917E-71DB8EAB54E7}" type="presParOf" srcId="{58F897AA-179E-49E3-AFBA-58A8AC0E3AC3}" destId="{C72E1E33-338A-4648-884D-CFE626DEBDEB}" srcOrd="7" destOrd="0" presId="urn:microsoft.com/office/officeart/2005/8/layout/gear1"/>
    <dgm:cxn modelId="{B0B663F6-A7CA-4446-84DA-5CC1D0159138}" type="presParOf" srcId="{58F897AA-179E-49E3-AFBA-58A8AC0E3AC3}" destId="{64CFD69C-6802-4390-BA4B-A2C1001846A2}" srcOrd="8" destOrd="0" presId="urn:microsoft.com/office/officeart/2005/8/layout/gear1"/>
    <dgm:cxn modelId="{82CE0F90-281D-4BA8-9ED1-5C1B6644402E}" type="presParOf" srcId="{58F897AA-179E-49E3-AFBA-58A8AC0E3AC3}" destId="{6B0CD4B8-AE73-49A4-9CE2-791A71028B7C}" srcOrd="9" destOrd="0" presId="urn:microsoft.com/office/officeart/2005/8/layout/gear1"/>
    <dgm:cxn modelId="{FE0B3C15-BB36-4DE6-A488-D0658862A5E2}" type="presParOf" srcId="{58F897AA-179E-49E3-AFBA-58A8AC0E3AC3}" destId="{01537400-2C23-4C8B-865E-44633C1F812C}" srcOrd="10" destOrd="0" presId="urn:microsoft.com/office/officeart/2005/8/layout/gear1"/>
    <dgm:cxn modelId="{25F58CDD-3853-444B-944D-8D0E22542C24}" type="presParOf" srcId="{58F897AA-179E-49E3-AFBA-58A8AC0E3AC3}" destId="{E53306A1-7690-42F7-950E-E3A3985D648D}" srcOrd="11" destOrd="0" presId="urn:microsoft.com/office/officeart/2005/8/layout/gear1"/>
    <dgm:cxn modelId="{A4FFF60B-5CF3-430D-9220-F9CBE2CCCE01}" type="presParOf" srcId="{58F897AA-179E-49E3-AFBA-58A8AC0E3AC3}" destId="{EEE122D6-F177-433A-B97A-B6DFB40CFE4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4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08800A-3516-4266-82E1-ECF79395B610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1F4B3004-9362-41FD-BB55-DA900D3F3CD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F14FCC9-8A4B-4D99-B4A4-07B269224BC7}" type="parTrans" cxnId="{A44D4E70-457B-47B7-9163-7C16ACEA5EAB}">
      <dgm:prSet/>
      <dgm:spPr/>
      <dgm:t>
        <a:bodyPr/>
        <a:lstStyle/>
        <a:p>
          <a:endParaRPr lang="en-US"/>
        </a:p>
      </dgm:t>
    </dgm:pt>
    <dgm:pt modelId="{89234BA9-B84D-490A-9034-A112B8229ACB}" type="sibTrans" cxnId="{A44D4E70-457B-47B7-9163-7C16ACEA5EAB}">
      <dgm:prSet/>
      <dgm:spPr/>
      <dgm:t>
        <a:bodyPr/>
        <a:lstStyle/>
        <a:p>
          <a:endParaRPr lang="en-US"/>
        </a:p>
      </dgm:t>
    </dgm:pt>
    <dgm:pt modelId="{7C593CCE-38D6-40AA-A235-6F5B1A42D16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DC9A2DF-CE13-4262-A97C-083C2E55B436}" type="sibTrans" cxnId="{0226C7EC-67E5-4A30-AC3D-6E01D71222DC}">
      <dgm:prSet/>
      <dgm:spPr/>
      <dgm:t>
        <a:bodyPr/>
        <a:lstStyle/>
        <a:p>
          <a:endParaRPr lang="en-US"/>
        </a:p>
      </dgm:t>
    </dgm:pt>
    <dgm:pt modelId="{BB0F23CE-2B36-4D08-B5C1-C69F6B9E867F}" type="parTrans" cxnId="{0226C7EC-67E5-4A30-AC3D-6E01D71222DC}">
      <dgm:prSet/>
      <dgm:spPr/>
      <dgm:t>
        <a:bodyPr/>
        <a:lstStyle/>
        <a:p>
          <a:endParaRPr lang="en-US"/>
        </a:p>
      </dgm:t>
    </dgm:pt>
    <dgm:pt modelId="{D1CC6BE5-A3EA-46B0-A09A-34B5CBC048B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862827F-76F2-4F26-A1AE-565ABC6FB954}" type="sibTrans" cxnId="{B0A102D3-A1B0-46D2-A010-99267B455418}">
      <dgm:prSet/>
      <dgm:spPr/>
      <dgm:t>
        <a:bodyPr/>
        <a:lstStyle/>
        <a:p>
          <a:endParaRPr lang="en-US"/>
        </a:p>
      </dgm:t>
    </dgm:pt>
    <dgm:pt modelId="{26662435-E590-4C3B-8BB2-9E05ACF4113C}" type="parTrans" cxnId="{B0A102D3-A1B0-46D2-A010-99267B455418}">
      <dgm:prSet/>
      <dgm:spPr/>
      <dgm:t>
        <a:bodyPr/>
        <a:lstStyle/>
        <a:p>
          <a:endParaRPr lang="en-US"/>
        </a:p>
      </dgm:t>
    </dgm:pt>
    <dgm:pt modelId="{58F897AA-179E-49E3-AFBA-58A8AC0E3AC3}" type="pres">
      <dgm:prSet presAssocID="{6208800A-3516-4266-82E1-ECF79395B61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193417-3D86-46FF-AE57-E96E997AA22F}" type="pres">
      <dgm:prSet presAssocID="{D1CC6BE5-A3EA-46B0-A09A-34B5CBC048B6}" presName="gear1" presStyleLbl="node1" presStyleIdx="0" presStyleCnt="3">
        <dgm:presLayoutVars>
          <dgm:chMax val="1"/>
          <dgm:bulletEnabled val="1"/>
        </dgm:presLayoutVars>
      </dgm:prSet>
      <dgm:spPr/>
    </dgm:pt>
    <dgm:pt modelId="{50546140-BA2D-4D58-83D9-8463952008AE}" type="pres">
      <dgm:prSet presAssocID="{D1CC6BE5-A3EA-46B0-A09A-34B5CBC048B6}" presName="gear1srcNode" presStyleLbl="node1" presStyleIdx="0" presStyleCnt="3"/>
      <dgm:spPr/>
    </dgm:pt>
    <dgm:pt modelId="{767FB361-1D53-488C-BBDB-7ED1837434E7}" type="pres">
      <dgm:prSet presAssocID="{D1CC6BE5-A3EA-46B0-A09A-34B5CBC048B6}" presName="gear1dstNode" presStyleLbl="node1" presStyleIdx="0" presStyleCnt="3"/>
      <dgm:spPr/>
    </dgm:pt>
    <dgm:pt modelId="{92F1E2C5-820D-4015-BD82-B68C12A4E6F4}" type="pres">
      <dgm:prSet presAssocID="{7C593CCE-38D6-40AA-A235-6F5B1A42D164}" presName="gear2" presStyleLbl="node1" presStyleIdx="1" presStyleCnt="3">
        <dgm:presLayoutVars>
          <dgm:chMax val="1"/>
          <dgm:bulletEnabled val="1"/>
        </dgm:presLayoutVars>
      </dgm:prSet>
      <dgm:spPr/>
    </dgm:pt>
    <dgm:pt modelId="{46DAE4B7-C222-4F61-823D-94045C842689}" type="pres">
      <dgm:prSet presAssocID="{7C593CCE-38D6-40AA-A235-6F5B1A42D164}" presName="gear2srcNode" presStyleLbl="node1" presStyleIdx="1" presStyleCnt="3"/>
      <dgm:spPr/>
    </dgm:pt>
    <dgm:pt modelId="{C8690138-A5C9-452D-B668-82F6758A3748}" type="pres">
      <dgm:prSet presAssocID="{7C593CCE-38D6-40AA-A235-6F5B1A42D164}" presName="gear2dstNode" presStyleLbl="node1" presStyleIdx="1" presStyleCnt="3"/>
      <dgm:spPr/>
    </dgm:pt>
    <dgm:pt modelId="{4BA40BD0-2DD4-44D6-9782-EFA510B2EB3B}" type="pres">
      <dgm:prSet presAssocID="{1F4B3004-9362-41FD-BB55-DA900D3F3CD5}" presName="gear3" presStyleLbl="node1" presStyleIdx="2" presStyleCnt="3"/>
      <dgm:spPr/>
    </dgm:pt>
    <dgm:pt modelId="{C72E1E33-338A-4648-884D-CFE626DEBDEB}" type="pres">
      <dgm:prSet presAssocID="{1F4B3004-9362-41FD-BB55-DA900D3F3CD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4CFD69C-6802-4390-BA4B-A2C1001846A2}" type="pres">
      <dgm:prSet presAssocID="{1F4B3004-9362-41FD-BB55-DA900D3F3CD5}" presName="gear3srcNode" presStyleLbl="node1" presStyleIdx="2" presStyleCnt="3"/>
      <dgm:spPr/>
    </dgm:pt>
    <dgm:pt modelId="{6B0CD4B8-AE73-49A4-9CE2-791A71028B7C}" type="pres">
      <dgm:prSet presAssocID="{1F4B3004-9362-41FD-BB55-DA900D3F3CD5}" presName="gear3dstNode" presStyleLbl="node1" presStyleIdx="2" presStyleCnt="3"/>
      <dgm:spPr/>
    </dgm:pt>
    <dgm:pt modelId="{01537400-2C23-4C8B-865E-44633C1F812C}" type="pres">
      <dgm:prSet presAssocID="{C862827F-76F2-4F26-A1AE-565ABC6FB954}" presName="connector1" presStyleLbl="sibTrans2D1" presStyleIdx="0" presStyleCnt="3"/>
      <dgm:spPr/>
    </dgm:pt>
    <dgm:pt modelId="{E53306A1-7690-42F7-950E-E3A3985D648D}" type="pres">
      <dgm:prSet presAssocID="{6DC9A2DF-CE13-4262-A97C-083C2E55B436}" presName="connector2" presStyleLbl="sibTrans2D1" presStyleIdx="1" presStyleCnt="3"/>
      <dgm:spPr/>
    </dgm:pt>
    <dgm:pt modelId="{EEE122D6-F177-433A-B97A-B6DFB40CFE4F}" type="pres">
      <dgm:prSet presAssocID="{89234BA9-B84D-490A-9034-A112B8229ACB}" presName="connector3" presStyleLbl="sibTrans2D1" presStyleIdx="2" presStyleCnt="3"/>
      <dgm:spPr/>
    </dgm:pt>
  </dgm:ptLst>
  <dgm:cxnLst>
    <dgm:cxn modelId="{C2751601-E71F-4CC0-8605-96ED91D7D682}" type="presOf" srcId="{D1CC6BE5-A3EA-46B0-A09A-34B5CBC048B6}" destId="{4D193417-3D86-46FF-AE57-E96E997AA22F}" srcOrd="0" destOrd="0" presId="urn:microsoft.com/office/officeart/2005/8/layout/gear1"/>
    <dgm:cxn modelId="{0CF4200A-5A65-4333-BCE1-77B5877435DF}" type="presOf" srcId="{1F4B3004-9362-41FD-BB55-DA900D3F3CD5}" destId="{C72E1E33-338A-4648-884D-CFE626DEBDEB}" srcOrd="1" destOrd="0" presId="urn:microsoft.com/office/officeart/2005/8/layout/gear1"/>
    <dgm:cxn modelId="{4D795917-16A7-4C00-8F37-A4036CEA125F}" type="presOf" srcId="{C862827F-76F2-4F26-A1AE-565ABC6FB954}" destId="{01537400-2C23-4C8B-865E-44633C1F812C}" srcOrd="0" destOrd="0" presId="urn:microsoft.com/office/officeart/2005/8/layout/gear1"/>
    <dgm:cxn modelId="{FF14243F-236D-4AC3-AF52-B600324D7D05}" type="presOf" srcId="{6208800A-3516-4266-82E1-ECF79395B610}" destId="{58F897AA-179E-49E3-AFBA-58A8AC0E3AC3}" srcOrd="0" destOrd="0" presId="urn:microsoft.com/office/officeart/2005/8/layout/gear1"/>
    <dgm:cxn modelId="{8CD8625F-1651-4DE5-809E-245B8A8B16D7}" type="presOf" srcId="{D1CC6BE5-A3EA-46B0-A09A-34B5CBC048B6}" destId="{50546140-BA2D-4D58-83D9-8463952008AE}" srcOrd="1" destOrd="0" presId="urn:microsoft.com/office/officeart/2005/8/layout/gear1"/>
    <dgm:cxn modelId="{CA038F6D-B476-448E-A968-144BE18C7209}" type="presOf" srcId="{7C593CCE-38D6-40AA-A235-6F5B1A42D164}" destId="{46DAE4B7-C222-4F61-823D-94045C842689}" srcOrd="1" destOrd="0" presId="urn:microsoft.com/office/officeart/2005/8/layout/gear1"/>
    <dgm:cxn modelId="{1625A36D-26D2-4358-8BA9-3F5684FC57B4}" type="presOf" srcId="{89234BA9-B84D-490A-9034-A112B8229ACB}" destId="{EEE122D6-F177-433A-B97A-B6DFB40CFE4F}" srcOrd="0" destOrd="0" presId="urn:microsoft.com/office/officeart/2005/8/layout/gear1"/>
    <dgm:cxn modelId="{A44D4E70-457B-47B7-9163-7C16ACEA5EAB}" srcId="{6208800A-3516-4266-82E1-ECF79395B610}" destId="{1F4B3004-9362-41FD-BB55-DA900D3F3CD5}" srcOrd="2" destOrd="0" parTransId="{FF14FCC9-8A4B-4D99-B4A4-07B269224BC7}" sibTransId="{89234BA9-B84D-490A-9034-A112B8229ACB}"/>
    <dgm:cxn modelId="{C47F0381-4F06-4576-9219-F24B515E17FD}" type="presOf" srcId="{1F4B3004-9362-41FD-BB55-DA900D3F3CD5}" destId="{64CFD69C-6802-4390-BA4B-A2C1001846A2}" srcOrd="2" destOrd="0" presId="urn:microsoft.com/office/officeart/2005/8/layout/gear1"/>
    <dgm:cxn modelId="{1A7D4986-3227-4F95-AC7F-4E8E041E88F2}" type="presOf" srcId="{1F4B3004-9362-41FD-BB55-DA900D3F3CD5}" destId="{4BA40BD0-2DD4-44D6-9782-EFA510B2EB3B}" srcOrd="0" destOrd="0" presId="urn:microsoft.com/office/officeart/2005/8/layout/gear1"/>
    <dgm:cxn modelId="{6B0F2489-20AB-4A35-B871-4821BC511FC9}" type="presOf" srcId="{6DC9A2DF-CE13-4262-A97C-083C2E55B436}" destId="{E53306A1-7690-42F7-950E-E3A3985D648D}" srcOrd="0" destOrd="0" presId="urn:microsoft.com/office/officeart/2005/8/layout/gear1"/>
    <dgm:cxn modelId="{F7E0E88A-A420-4AA7-AE09-BE9DCC739BA5}" type="presOf" srcId="{D1CC6BE5-A3EA-46B0-A09A-34B5CBC048B6}" destId="{767FB361-1D53-488C-BBDB-7ED1837434E7}" srcOrd="2" destOrd="0" presId="urn:microsoft.com/office/officeart/2005/8/layout/gear1"/>
    <dgm:cxn modelId="{60553E93-4A89-4074-9D72-CF9D61379363}" type="presOf" srcId="{7C593CCE-38D6-40AA-A235-6F5B1A42D164}" destId="{C8690138-A5C9-452D-B668-82F6758A3748}" srcOrd="2" destOrd="0" presId="urn:microsoft.com/office/officeart/2005/8/layout/gear1"/>
    <dgm:cxn modelId="{CF24C4CC-BB58-47EC-ABC1-6E84E44F798B}" type="presOf" srcId="{1F4B3004-9362-41FD-BB55-DA900D3F3CD5}" destId="{6B0CD4B8-AE73-49A4-9CE2-791A71028B7C}" srcOrd="3" destOrd="0" presId="urn:microsoft.com/office/officeart/2005/8/layout/gear1"/>
    <dgm:cxn modelId="{B0A102D3-A1B0-46D2-A010-99267B455418}" srcId="{6208800A-3516-4266-82E1-ECF79395B610}" destId="{D1CC6BE5-A3EA-46B0-A09A-34B5CBC048B6}" srcOrd="0" destOrd="0" parTransId="{26662435-E590-4C3B-8BB2-9E05ACF4113C}" sibTransId="{C862827F-76F2-4F26-A1AE-565ABC6FB954}"/>
    <dgm:cxn modelId="{0226C7EC-67E5-4A30-AC3D-6E01D71222DC}" srcId="{6208800A-3516-4266-82E1-ECF79395B610}" destId="{7C593CCE-38D6-40AA-A235-6F5B1A42D164}" srcOrd="1" destOrd="0" parTransId="{BB0F23CE-2B36-4D08-B5C1-C69F6B9E867F}" sibTransId="{6DC9A2DF-CE13-4262-A97C-083C2E55B436}"/>
    <dgm:cxn modelId="{7BAE47FB-E9BD-4350-84A0-F98288E6472C}" type="presOf" srcId="{7C593CCE-38D6-40AA-A235-6F5B1A42D164}" destId="{92F1E2C5-820D-4015-BD82-B68C12A4E6F4}" srcOrd="0" destOrd="0" presId="urn:microsoft.com/office/officeart/2005/8/layout/gear1"/>
    <dgm:cxn modelId="{BCDFBBBD-8705-4FF1-B94D-5F12237EE8D5}" type="presParOf" srcId="{58F897AA-179E-49E3-AFBA-58A8AC0E3AC3}" destId="{4D193417-3D86-46FF-AE57-E96E997AA22F}" srcOrd="0" destOrd="0" presId="urn:microsoft.com/office/officeart/2005/8/layout/gear1"/>
    <dgm:cxn modelId="{10A53F53-EC9D-4093-9688-074CE3802C93}" type="presParOf" srcId="{58F897AA-179E-49E3-AFBA-58A8AC0E3AC3}" destId="{50546140-BA2D-4D58-83D9-8463952008AE}" srcOrd="1" destOrd="0" presId="urn:microsoft.com/office/officeart/2005/8/layout/gear1"/>
    <dgm:cxn modelId="{39E6A387-42B2-48C5-8481-2CD1619241E9}" type="presParOf" srcId="{58F897AA-179E-49E3-AFBA-58A8AC0E3AC3}" destId="{767FB361-1D53-488C-BBDB-7ED1837434E7}" srcOrd="2" destOrd="0" presId="urn:microsoft.com/office/officeart/2005/8/layout/gear1"/>
    <dgm:cxn modelId="{0DA5981B-9B6F-4C3B-8FD9-0C06101CF7F6}" type="presParOf" srcId="{58F897AA-179E-49E3-AFBA-58A8AC0E3AC3}" destId="{92F1E2C5-820D-4015-BD82-B68C12A4E6F4}" srcOrd="3" destOrd="0" presId="urn:microsoft.com/office/officeart/2005/8/layout/gear1"/>
    <dgm:cxn modelId="{47E2E42E-B5A0-4EA0-B718-F3F8ADA1854A}" type="presParOf" srcId="{58F897AA-179E-49E3-AFBA-58A8AC0E3AC3}" destId="{46DAE4B7-C222-4F61-823D-94045C842689}" srcOrd="4" destOrd="0" presId="urn:microsoft.com/office/officeart/2005/8/layout/gear1"/>
    <dgm:cxn modelId="{5C9F87BD-B548-4514-9EB9-1F808ADBE3EB}" type="presParOf" srcId="{58F897AA-179E-49E3-AFBA-58A8AC0E3AC3}" destId="{C8690138-A5C9-452D-B668-82F6758A3748}" srcOrd="5" destOrd="0" presId="urn:microsoft.com/office/officeart/2005/8/layout/gear1"/>
    <dgm:cxn modelId="{34EF77EB-653D-4BE5-8A68-95A242875DB5}" type="presParOf" srcId="{58F897AA-179E-49E3-AFBA-58A8AC0E3AC3}" destId="{4BA40BD0-2DD4-44D6-9782-EFA510B2EB3B}" srcOrd="6" destOrd="0" presId="urn:microsoft.com/office/officeart/2005/8/layout/gear1"/>
    <dgm:cxn modelId="{1F986592-1F04-46E4-83FE-0CF8604DE775}" type="presParOf" srcId="{58F897AA-179E-49E3-AFBA-58A8AC0E3AC3}" destId="{C72E1E33-338A-4648-884D-CFE626DEBDEB}" srcOrd="7" destOrd="0" presId="urn:microsoft.com/office/officeart/2005/8/layout/gear1"/>
    <dgm:cxn modelId="{5639EAE5-C73D-4382-B990-CB3AA7405325}" type="presParOf" srcId="{58F897AA-179E-49E3-AFBA-58A8AC0E3AC3}" destId="{64CFD69C-6802-4390-BA4B-A2C1001846A2}" srcOrd="8" destOrd="0" presId="urn:microsoft.com/office/officeart/2005/8/layout/gear1"/>
    <dgm:cxn modelId="{61C8402C-73E2-4B3C-A744-572A99B2143E}" type="presParOf" srcId="{58F897AA-179E-49E3-AFBA-58A8AC0E3AC3}" destId="{6B0CD4B8-AE73-49A4-9CE2-791A71028B7C}" srcOrd="9" destOrd="0" presId="urn:microsoft.com/office/officeart/2005/8/layout/gear1"/>
    <dgm:cxn modelId="{49C3C262-E4BA-46A7-8CDB-1B852E8F56E4}" type="presParOf" srcId="{58F897AA-179E-49E3-AFBA-58A8AC0E3AC3}" destId="{01537400-2C23-4C8B-865E-44633C1F812C}" srcOrd="10" destOrd="0" presId="urn:microsoft.com/office/officeart/2005/8/layout/gear1"/>
    <dgm:cxn modelId="{6DB4EBB4-0CC9-4481-A7F8-1C35C80F4C7C}" type="presParOf" srcId="{58F897AA-179E-49E3-AFBA-58A8AC0E3AC3}" destId="{E53306A1-7690-42F7-950E-E3A3985D648D}" srcOrd="11" destOrd="0" presId="urn:microsoft.com/office/officeart/2005/8/layout/gear1"/>
    <dgm:cxn modelId="{930CA329-CD26-49F4-A126-65F35CD2C643}" type="presParOf" srcId="{58F897AA-179E-49E3-AFBA-58A8AC0E3AC3}" destId="{EEE122D6-F177-433A-B97A-B6DFB40CFE4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6208800A-3516-4266-82E1-ECF79395B610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1F4B3004-9362-41FD-BB55-DA900D3F3CD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F14FCC9-8A4B-4D99-B4A4-07B269224BC7}" type="parTrans" cxnId="{A44D4E70-457B-47B7-9163-7C16ACEA5EAB}">
      <dgm:prSet/>
      <dgm:spPr/>
      <dgm:t>
        <a:bodyPr/>
        <a:lstStyle/>
        <a:p>
          <a:endParaRPr lang="en-US"/>
        </a:p>
      </dgm:t>
    </dgm:pt>
    <dgm:pt modelId="{89234BA9-B84D-490A-9034-A112B8229ACB}" type="sibTrans" cxnId="{A44D4E70-457B-47B7-9163-7C16ACEA5EAB}">
      <dgm:prSet/>
      <dgm:spPr/>
      <dgm:t>
        <a:bodyPr/>
        <a:lstStyle/>
        <a:p>
          <a:endParaRPr lang="en-US"/>
        </a:p>
      </dgm:t>
    </dgm:pt>
    <dgm:pt modelId="{7C593CCE-38D6-40AA-A235-6F5B1A42D16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DC9A2DF-CE13-4262-A97C-083C2E55B436}" type="sibTrans" cxnId="{0226C7EC-67E5-4A30-AC3D-6E01D71222DC}">
      <dgm:prSet/>
      <dgm:spPr/>
      <dgm:t>
        <a:bodyPr/>
        <a:lstStyle/>
        <a:p>
          <a:endParaRPr lang="en-US"/>
        </a:p>
      </dgm:t>
    </dgm:pt>
    <dgm:pt modelId="{BB0F23CE-2B36-4D08-B5C1-C69F6B9E867F}" type="parTrans" cxnId="{0226C7EC-67E5-4A30-AC3D-6E01D71222DC}">
      <dgm:prSet/>
      <dgm:spPr/>
      <dgm:t>
        <a:bodyPr/>
        <a:lstStyle/>
        <a:p>
          <a:endParaRPr lang="en-US"/>
        </a:p>
      </dgm:t>
    </dgm:pt>
    <dgm:pt modelId="{D1CC6BE5-A3EA-46B0-A09A-34B5CBC048B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862827F-76F2-4F26-A1AE-565ABC6FB954}" type="sibTrans" cxnId="{B0A102D3-A1B0-46D2-A010-99267B455418}">
      <dgm:prSet/>
      <dgm:spPr/>
      <dgm:t>
        <a:bodyPr/>
        <a:lstStyle/>
        <a:p>
          <a:endParaRPr lang="en-US"/>
        </a:p>
      </dgm:t>
    </dgm:pt>
    <dgm:pt modelId="{26662435-E590-4C3B-8BB2-9E05ACF4113C}" type="parTrans" cxnId="{B0A102D3-A1B0-46D2-A010-99267B455418}">
      <dgm:prSet/>
      <dgm:spPr/>
      <dgm:t>
        <a:bodyPr/>
        <a:lstStyle/>
        <a:p>
          <a:endParaRPr lang="en-US"/>
        </a:p>
      </dgm:t>
    </dgm:pt>
    <dgm:pt modelId="{58F897AA-179E-49E3-AFBA-58A8AC0E3AC3}" type="pres">
      <dgm:prSet presAssocID="{6208800A-3516-4266-82E1-ECF79395B61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193417-3D86-46FF-AE57-E96E997AA22F}" type="pres">
      <dgm:prSet presAssocID="{D1CC6BE5-A3EA-46B0-A09A-34B5CBC048B6}" presName="gear1" presStyleLbl="node1" presStyleIdx="0" presStyleCnt="3">
        <dgm:presLayoutVars>
          <dgm:chMax val="1"/>
          <dgm:bulletEnabled val="1"/>
        </dgm:presLayoutVars>
      </dgm:prSet>
      <dgm:spPr/>
    </dgm:pt>
    <dgm:pt modelId="{50546140-BA2D-4D58-83D9-8463952008AE}" type="pres">
      <dgm:prSet presAssocID="{D1CC6BE5-A3EA-46B0-A09A-34B5CBC048B6}" presName="gear1srcNode" presStyleLbl="node1" presStyleIdx="0" presStyleCnt="3"/>
      <dgm:spPr/>
    </dgm:pt>
    <dgm:pt modelId="{767FB361-1D53-488C-BBDB-7ED1837434E7}" type="pres">
      <dgm:prSet presAssocID="{D1CC6BE5-A3EA-46B0-A09A-34B5CBC048B6}" presName="gear1dstNode" presStyleLbl="node1" presStyleIdx="0" presStyleCnt="3"/>
      <dgm:spPr/>
    </dgm:pt>
    <dgm:pt modelId="{92F1E2C5-820D-4015-BD82-B68C12A4E6F4}" type="pres">
      <dgm:prSet presAssocID="{7C593CCE-38D6-40AA-A235-6F5B1A42D164}" presName="gear2" presStyleLbl="node1" presStyleIdx="1" presStyleCnt="3">
        <dgm:presLayoutVars>
          <dgm:chMax val="1"/>
          <dgm:bulletEnabled val="1"/>
        </dgm:presLayoutVars>
      </dgm:prSet>
      <dgm:spPr/>
    </dgm:pt>
    <dgm:pt modelId="{46DAE4B7-C222-4F61-823D-94045C842689}" type="pres">
      <dgm:prSet presAssocID="{7C593CCE-38D6-40AA-A235-6F5B1A42D164}" presName="gear2srcNode" presStyleLbl="node1" presStyleIdx="1" presStyleCnt="3"/>
      <dgm:spPr/>
    </dgm:pt>
    <dgm:pt modelId="{C8690138-A5C9-452D-B668-82F6758A3748}" type="pres">
      <dgm:prSet presAssocID="{7C593CCE-38D6-40AA-A235-6F5B1A42D164}" presName="gear2dstNode" presStyleLbl="node1" presStyleIdx="1" presStyleCnt="3"/>
      <dgm:spPr/>
    </dgm:pt>
    <dgm:pt modelId="{4BA40BD0-2DD4-44D6-9782-EFA510B2EB3B}" type="pres">
      <dgm:prSet presAssocID="{1F4B3004-9362-41FD-BB55-DA900D3F3CD5}" presName="gear3" presStyleLbl="node1" presStyleIdx="2" presStyleCnt="3"/>
      <dgm:spPr/>
    </dgm:pt>
    <dgm:pt modelId="{C72E1E33-338A-4648-884D-CFE626DEBDEB}" type="pres">
      <dgm:prSet presAssocID="{1F4B3004-9362-41FD-BB55-DA900D3F3CD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4CFD69C-6802-4390-BA4B-A2C1001846A2}" type="pres">
      <dgm:prSet presAssocID="{1F4B3004-9362-41FD-BB55-DA900D3F3CD5}" presName="gear3srcNode" presStyleLbl="node1" presStyleIdx="2" presStyleCnt="3"/>
      <dgm:spPr/>
    </dgm:pt>
    <dgm:pt modelId="{6B0CD4B8-AE73-49A4-9CE2-791A71028B7C}" type="pres">
      <dgm:prSet presAssocID="{1F4B3004-9362-41FD-BB55-DA900D3F3CD5}" presName="gear3dstNode" presStyleLbl="node1" presStyleIdx="2" presStyleCnt="3"/>
      <dgm:spPr/>
    </dgm:pt>
    <dgm:pt modelId="{01537400-2C23-4C8B-865E-44633C1F812C}" type="pres">
      <dgm:prSet presAssocID="{C862827F-76F2-4F26-A1AE-565ABC6FB954}" presName="connector1" presStyleLbl="sibTrans2D1" presStyleIdx="0" presStyleCnt="3"/>
      <dgm:spPr/>
    </dgm:pt>
    <dgm:pt modelId="{E53306A1-7690-42F7-950E-E3A3985D648D}" type="pres">
      <dgm:prSet presAssocID="{6DC9A2DF-CE13-4262-A97C-083C2E55B436}" presName="connector2" presStyleLbl="sibTrans2D1" presStyleIdx="1" presStyleCnt="3"/>
      <dgm:spPr/>
    </dgm:pt>
    <dgm:pt modelId="{EEE122D6-F177-433A-B97A-B6DFB40CFE4F}" type="pres">
      <dgm:prSet presAssocID="{89234BA9-B84D-490A-9034-A112B8229ACB}" presName="connector3" presStyleLbl="sibTrans2D1" presStyleIdx="2" presStyleCnt="3"/>
      <dgm:spPr/>
    </dgm:pt>
  </dgm:ptLst>
  <dgm:cxnLst>
    <dgm:cxn modelId="{6B7CCC03-D298-4F80-BA12-CD851AEA2888}" type="presOf" srcId="{7C593CCE-38D6-40AA-A235-6F5B1A42D164}" destId="{92F1E2C5-820D-4015-BD82-B68C12A4E6F4}" srcOrd="0" destOrd="0" presId="urn:microsoft.com/office/officeart/2005/8/layout/gear1"/>
    <dgm:cxn modelId="{D11E3219-2E47-4F0C-AF70-F819798BEB3F}" type="presOf" srcId="{1F4B3004-9362-41FD-BB55-DA900D3F3CD5}" destId="{6B0CD4B8-AE73-49A4-9CE2-791A71028B7C}" srcOrd="3" destOrd="0" presId="urn:microsoft.com/office/officeart/2005/8/layout/gear1"/>
    <dgm:cxn modelId="{AB9CBA28-ADAE-41BA-9547-5E19DBAFC714}" type="presOf" srcId="{D1CC6BE5-A3EA-46B0-A09A-34B5CBC048B6}" destId="{4D193417-3D86-46FF-AE57-E96E997AA22F}" srcOrd="0" destOrd="0" presId="urn:microsoft.com/office/officeart/2005/8/layout/gear1"/>
    <dgm:cxn modelId="{7B36C932-9B8D-486D-90A8-1A217503BA17}" type="presOf" srcId="{D1CC6BE5-A3EA-46B0-A09A-34B5CBC048B6}" destId="{767FB361-1D53-488C-BBDB-7ED1837434E7}" srcOrd="2" destOrd="0" presId="urn:microsoft.com/office/officeart/2005/8/layout/gear1"/>
    <dgm:cxn modelId="{00B15B5C-3758-4E30-90E6-D5AB31AA12F1}" type="presOf" srcId="{D1CC6BE5-A3EA-46B0-A09A-34B5CBC048B6}" destId="{50546140-BA2D-4D58-83D9-8463952008AE}" srcOrd="1" destOrd="0" presId="urn:microsoft.com/office/officeart/2005/8/layout/gear1"/>
    <dgm:cxn modelId="{1880615D-AF7A-4663-8F63-EB972D46FAB6}" type="presOf" srcId="{6DC9A2DF-CE13-4262-A97C-083C2E55B436}" destId="{E53306A1-7690-42F7-950E-E3A3985D648D}" srcOrd="0" destOrd="0" presId="urn:microsoft.com/office/officeart/2005/8/layout/gear1"/>
    <dgm:cxn modelId="{9650E764-7D3D-462C-BDEE-B32215F1C094}" type="presOf" srcId="{7C593CCE-38D6-40AA-A235-6F5B1A42D164}" destId="{C8690138-A5C9-452D-B668-82F6758A3748}" srcOrd="2" destOrd="0" presId="urn:microsoft.com/office/officeart/2005/8/layout/gear1"/>
    <dgm:cxn modelId="{B0E29147-DA41-44D2-9CA5-34AFD093A961}" type="presOf" srcId="{7C593CCE-38D6-40AA-A235-6F5B1A42D164}" destId="{46DAE4B7-C222-4F61-823D-94045C842689}" srcOrd="1" destOrd="0" presId="urn:microsoft.com/office/officeart/2005/8/layout/gear1"/>
    <dgm:cxn modelId="{A44D4E70-457B-47B7-9163-7C16ACEA5EAB}" srcId="{6208800A-3516-4266-82E1-ECF79395B610}" destId="{1F4B3004-9362-41FD-BB55-DA900D3F3CD5}" srcOrd="2" destOrd="0" parTransId="{FF14FCC9-8A4B-4D99-B4A4-07B269224BC7}" sibTransId="{89234BA9-B84D-490A-9034-A112B8229ACB}"/>
    <dgm:cxn modelId="{8A706481-48C9-46EA-AF7F-25E6607251B3}" type="presOf" srcId="{6208800A-3516-4266-82E1-ECF79395B610}" destId="{58F897AA-179E-49E3-AFBA-58A8AC0E3AC3}" srcOrd="0" destOrd="0" presId="urn:microsoft.com/office/officeart/2005/8/layout/gear1"/>
    <dgm:cxn modelId="{72347EC8-8DE7-40D8-BABA-AF816A325A0A}" type="presOf" srcId="{89234BA9-B84D-490A-9034-A112B8229ACB}" destId="{EEE122D6-F177-433A-B97A-B6DFB40CFE4F}" srcOrd="0" destOrd="0" presId="urn:microsoft.com/office/officeart/2005/8/layout/gear1"/>
    <dgm:cxn modelId="{06FA92C9-FDB9-4CE0-AD44-9DEB8D2191B9}" type="presOf" srcId="{1F4B3004-9362-41FD-BB55-DA900D3F3CD5}" destId="{64CFD69C-6802-4390-BA4B-A2C1001846A2}" srcOrd="2" destOrd="0" presId="urn:microsoft.com/office/officeart/2005/8/layout/gear1"/>
    <dgm:cxn modelId="{B0A102D3-A1B0-46D2-A010-99267B455418}" srcId="{6208800A-3516-4266-82E1-ECF79395B610}" destId="{D1CC6BE5-A3EA-46B0-A09A-34B5CBC048B6}" srcOrd="0" destOrd="0" parTransId="{26662435-E590-4C3B-8BB2-9E05ACF4113C}" sibTransId="{C862827F-76F2-4F26-A1AE-565ABC6FB954}"/>
    <dgm:cxn modelId="{86D71AD8-3BD8-423B-97BE-CB953328FE7E}" type="presOf" srcId="{C862827F-76F2-4F26-A1AE-565ABC6FB954}" destId="{01537400-2C23-4C8B-865E-44633C1F812C}" srcOrd="0" destOrd="0" presId="urn:microsoft.com/office/officeart/2005/8/layout/gear1"/>
    <dgm:cxn modelId="{F24D68E0-215F-435A-9662-00B9CD4EAD90}" type="presOf" srcId="{1F4B3004-9362-41FD-BB55-DA900D3F3CD5}" destId="{4BA40BD0-2DD4-44D6-9782-EFA510B2EB3B}" srcOrd="0" destOrd="0" presId="urn:microsoft.com/office/officeart/2005/8/layout/gear1"/>
    <dgm:cxn modelId="{0226C7EC-67E5-4A30-AC3D-6E01D71222DC}" srcId="{6208800A-3516-4266-82E1-ECF79395B610}" destId="{7C593CCE-38D6-40AA-A235-6F5B1A42D164}" srcOrd="1" destOrd="0" parTransId="{BB0F23CE-2B36-4D08-B5C1-C69F6B9E867F}" sibTransId="{6DC9A2DF-CE13-4262-A97C-083C2E55B436}"/>
    <dgm:cxn modelId="{A2AD10F4-DEFC-4EBC-927E-B39FF79470CA}" type="presOf" srcId="{1F4B3004-9362-41FD-BB55-DA900D3F3CD5}" destId="{C72E1E33-338A-4648-884D-CFE626DEBDEB}" srcOrd="1" destOrd="0" presId="urn:microsoft.com/office/officeart/2005/8/layout/gear1"/>
    <dgm:cxn modelId="{EAB8F30D-1642-4763-A05B-754916F34A82}" type="presParOf" srcId="{58F897AA-179E-49E3-AFBA-58A8AC0E3AC3}" destId="{4D193417-3D86-46FF-AE57-E96E997AA22F}" srcOrd="0" destOrd="0" presId="urn:microsoft.com/office/officeart/2005/8/layout/gear1"/>
    <dgm:cxn modelId="{3A6B26CB-F095-4C56-BC20-DF818AC540C9}" type="presParOf" srcId="{58F897AA-179E-49E3-AFBA-58A8AC0E3AC3}" destId="{50546140-BA2D-4D58-83D9-8463952008AE}" srcOrd="1" destOrd="0" presId="urn:microsoft.com/office/officeart/2005/8/layout/gear1"/>
    <dgm:cxn modelId="{1D7F9B93-995E-4E4A-91B3-830C5845F8C9}" type="presParOf" srcId="{58F897AA-179E-49E3-AFBA-58A8AC0E3AC3}" destId="{767FB361-1D53-488C-BBDB-7ED1837434E7}" srcOrd="2" destOrd="0" presId="urn:microsoft.com/office/officeart/2005/8/layout/gear1"/>
    <dgm:cxn modelId="{354E7B29-2D47-4C04-BA40-FC14205FA082}" type="presParOf" srcId="{58F897AA-179E-49E3-AFBA-58A8AC0E3AC3}" destId="{92F1E2C5-820D-4015-BD82-B68C12A4E6F4}" srcOrd="3" destOrd="0" presId="urn:microsoft.com/office/officeart/2005/8/layout/gear1"/>
    <dgm:cxn modelId="{E9DAD2D0-1E0C-4843-AB6F-D7599DB81F51}" type="presParOf" srcId="{58F897AA-179E-49E3-AFBA-58A8AC0E3AC3}" destId="{46DAE4B7-C222-4F61-823D-94045C842689}" srcOrd="4" destOrd="0" presId="urn:microsoft.com/office/officeart/2005/8/layout/gear1"/>
    <dgm:cxn modelId="{7897D5CF-1797-4A64-AA7B-6946C255BBAA}" type="presParOf" srcId="{58F897AA-179E-49E3-AFBA-58A8AC0E3AC3}" destId="{C8690138-A5C9-452D-B668-82F6758A3748}" srcOrd="5" destOrd="0" presId="urn:microsoft.com/office/officeart/2005/8/layout/gear1"/>
    <dgm:cxn modelId="{FD80DF95-A838-472A-87A9-9E46F1CDDC26}" type="presParOf" srcId="{58F897AA-179E-49E3-AFBA-58A8AC0E3AC3}" destId="{4BA40BD0-2DD4-44D6-9782-EFA510B2EB3B}" srcOrd="6" destOrd="0" presId="urn:microsoft.com/office/officeart/2005/8/layout/gear1"/>
    <dgm:cxn modelId="{015E2527-D5F5-447A-A2F1-9864682C139B}" type="presParOf" srcId="{58F897AA-179E-49E3-AFBA-58A8AC0E3AC3}" destId="{C72E1E33-338A-4648-884D-CFE626DEBDEB}" srcOrd="7" destOrd="0" presId="urn:microsoft.com/office/officeart/2005/8/layout/gear1"/>
    <dgm:cxn modelId="{1D9FDA9E-8DBB-4303-B0DD-9C230B35916A}" type="presParOf" srcId="{58F897AA-179E-49E3-AFBA-58A8AC0E3AC3}" destId="{64CFD69C-6802-4390-BA4B-A2C1001846A2}" srcOrd="8" destOrd="0" presId="urn:microsoft.com/office/officeart/2005/8/layout/gear1"/>
    <dgm:cxn modelId="{574DD51C-A859-4973-AFE5-D35BAB895780}" type="presParOf" srcId="{58F897AA-179E-49E3-AFBA-58A8AC0E3AC3}" destId="{6B0CD4B8-AE73-49A4-9CE2-791A71028B7C}" srcOrd="9" destOrd="0" presId="urn:microsoft.com/office/officeart/2005/8/layout/gear1"/>
    <dgm:cxn modelId="{C34816FD-0E46-41FE-8399-986476C29BE1}" type="presParOf" srcId="{58F897AA-179E-49E3-AFBA-58A8AC0E3AC3}" destId="{01537400-2C23-4C8B-865E-44633C1F812C}" srcOrd="10" destOrd="0" presId="urn:microsoft.com/office/officeart/2005/8/layout/gear1"/>
    <dgm:cxn modelId="{8D9407EB-1670-4251-B220-10E5121FD2ED}" type="presParOf" srcId="{58F897AA-179E-49E3-AFBA-58A8AC0E3AC3}" destId="{E53306A1-7690-42F7-950E-E3A3985D648D}" srcOrd="11" destOrd="0" presId="urn:microsoft.com/office/officeart/2005/8/layout/gear1"/>
    <dgm:cxn modelId="{6E3C0062-28B1-4FFF-94CA-B3FC63A6094A}" type="presParOf" srcId="{58F897AA-179E-49E3-AFBA-58A8AC0E3AC3}" destId="{EEE122D6-F177-433A-B97A-B6DFB40CFE4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51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6208800A-3516-4266-82E1-ECF79395B610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1F4B3004-9362-41FD-BB55-DA900D3F3CD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F14FCC9-8A4B-4D99-B4A4-07B269224BC7}" type="parTrans" cxnId="{A44D4E70-457B-47B7-9163-7C16ACEA5EAB}">
      <dgm:prSet/>
      <dgm:spPr/>
      <dgm:t>
        <a:bodyPr/>
        <a:lstStyle/>
        <a:p>
          <a:endParaRPr lang="en-US"/>
        </a:p>
      </dgm:t>
    </dgm:pt>
    <dgm:pt modelId="{89234BA9-B84D-490A-9034-A112B8229ACB}" type="sibTrans" cxnId="{A44D4E70-457B-47B7-9163-7C16ACEA5EAB}">
      <dgm:prSet/>
      <dgm:spPr/>
      <dgm:t>
        <a:bodyPr/>
        <a:lstStyle/>
        <a:p>
          <a:endParaRPr lang="en-US"/>
        </a:p>
      </dgm:t>
    </dgm:pt>
    <dgm:pt modelId="{7C593CCE-38D6-40AA-A235-6F5B1A42D16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DC9A2DF-CE13-4262-A97C-083C2E55B436}" type="sibTrans" cxnId="{0226C7EC-67E5-4A30-AC3D-6E01D71222DC}">
      <dgm:prSet/>
      <dgm:spPr/>
      <dgm:t>
        <a:bodyPr/>
        <a:lstStyle/>
        <a:p>
          <a:endParaRPr lang="en-US"/>
        </a:p>
      </dgm:t>
    </dgm:pt>
    <dgm:pt modelId="{BB0F23CE-2B36-4D08-B5C1-C69F6B9E867F}" type="parTrans" cxnId="{0226C7EC-67E5-4A30-AC3D-6E01D71222DC}">
      <dgm:prSet/>
      <dgm:spPr/>
      <dgm:t>
        <a:bodyPr/>
        <a:lstStyle/>
        <a:p>
          <a:endParaRPr lang="en-US"/>
        </a:p>
      </dgm:t>
    </dgm:pt>
    <dgm:pt modelId="{D1CC6BE5-A3EA-46B0-A09A-34B5CBC048B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862827F-76F2-4F26-A1AE-565ABC6FB954}" type="sibTrans" cxnId="{B0A102D3-A1B0-46D2-A010-99267B455418}">
      <dgm:prSet/>
      <dgm:spPr/>
      <dgm:t>
        <a:bodyPr/>
        <a:lstStyle/>
        <a:p>
          <a:endParaRPr lang="en-US"/>
        </a:p>
      </dgm:t>
    </dgm:pt>
    <dgm:pt modelId="{26662435-E590-4C3B-8BB2-9E05ACF4113C}" type="parTrans" cxnId="{B0A102D3-A1B0-46D2-A010-99267B455418}">
      <dgm:prSet/>
      <dgm:spPr/>
      <dgm:t>
        <a:bodyPr/>
        <a:lstStyle/>
        <a:p>
          <a:endParaRPr lang="en-US"/>
        </a:p>
      </dgm:t>
    </dgm:pt>
    <dgm:pt modelId="{58F897AA-179E-49E3-AFBA-58A8AC0E3AC3}" type="pres">
      <dgm:prSet presAssocID="{6208800A-3516-4266-82E1-ECF79395B61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193417-3D86-46FF-AE57-E96E997AA22F}" type="pres">
      <dgm:prSet presAssocID="{D1CC6BE5-A3EA-46B0-A09A-34B5CBC048B6}" presName="gear1" presStyleLbl="node1" presStyleIdx="0" presStyleCnt="3">
        <dgm:presLayoutVars>
          <dgm:chMax val="1"/>
          <dgm:bulletEnabled val="1"/>
        </dgm:presLayoutVars>
      </dgm:prSet>
      <dgm:spPr/>
    </dgm:pt>
    <dgm:pt modelId="{50546140-BA2D-4D58-83D9-8463952008AE}" type="pres">
      <dgm:prSet presAssocID="{D1CC6BE5-A3EA-46B0-A09A-34B5CBC048B6}" presName="gear1srcNode" presStyleLbl="node1" presStyleIdx="0" presStyleCnt="3"/>
      <dgm:spPr/>
    </dgm:pt>
    <dgm:pt modelId="{767FB361-1D53-488C-BBDB-7ED1837434E7}" type="pres">
      <dgm:prSet presAssocID="{D1CC6BE5-A3EA-46B0-A09A-34B5CBC048B6}" presName="gear1dstNode" presStyleLbl="node1" presStyleIdx="0" presStyleCnt="3"/>
      <dgm:spPr/>
    </dgm:pt>
    <dgm:pt modelId="{92F1E2C5-820D-4015-BD82-B68C12A4E6F4}" type="pres">
      <dgm:prSet presAssocID="{7C593CCE-38D6-40AA-A235-6F5B1A42D164}" presName="gear2" presStyleLbl="node1" presStyleIdx="1" presStyleCnt="3">
        <dgm:presLayoutVars>
          <dgm:chMax val="1"/>
          <dgm:bulletEnabled val="1"/>
        </dgm:presLayoutVars>
      </dgm:prSet>
      <dgm:spPr/>
    </dgm:pt>
    <dgm:pt modelId="{46DAE4B7-C222-4F61-823D-94045C842689}" type="pres">
      <dgm:prSet presAssocID="{7C593CCE-38D6-40AA-A235-6F5B1A42D164}" presName="gear2srcNode" presStyleLbl="node1" presStyleIdx="1" presStyleCnt="3"/>
      <dgm:spPr/>
    </dgm:pt>
    <dgm:pt modelId="{C8690138-A5C9-452D-B668-82F6758A3748}" type="pres">
      <dgm:prSet presAssocID="{7C593CCE-38D6-40AA-A235-6F5B1A42D164}" presName="gear2dstNode" presStyleLbl="node1" presStyleIdx="1" presStyleCnt="3"/>
      <dgm:spPr/>
    </dgm:pt>
    <dgm:pt modelId="{4BA40BD0-2DD4-44D6-9782-EFA510B2EB3B}" type="pres">
      <dgm:prSet presAssocID="{1F4B3004-9362-41FD-BB55-DA900D3F3CD5}" presName="gear3" presStyleLbl="node1" presStyleIdx="2" presStyleCnt="3"/>
      <dgm:spPr/>
    </dgm:pt>
    <dgm:pt modelId="{C72E1E33-338A-4648-884D-CFE626DEBDEB}" type="pres">
      <dgm:prSet presAssocID="{1F4B3004-9362-41FD-BB55-DA900D3F3CD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4CFD69C-6802-4390-BA4B-A2C1001846A2}" type="pres">
      <dgm:prSet presAssocID="{1F4B3004-9362-41FD-BB55-DA900D3F3CD5}" presName="gear3srcNode" presStyleLbl="node1" presStyleIdx="2" presStyleCnt="3"/>
      <dgm:spPr/>
    </dgm:pt>
    <dgm:pt modelId="{6B0CD4B8-AE73-49A4-9CE2-791A71028B7C}" type="pres">
      <dgm:prSet presAssocID="{1F4B3004-9362-41FD-BB55-DA900D3F3CD5}" presName="gear3dstNode" presStyleLbl="node1" presStyleIdx="2" presStyleCnt="3"/>
      <dgm:spPr/>
    </dgm:pt>
    <dgm:pt modelId="{01537400-2C23-4C8B-865E-44633C1F812C}" type="pres">
      <dgm:prSet presAssocID="{C862827F-76F2-4F26-A1AE-565ABC6FB954}" presName="connector1" presStyleLbl="sibTrans2D1" presStyleIdx="0" presStyleCnt="3"/>
      <dgm:spPr/>
    </dgm:pt>
    <dgm:pt modelId="{E53306A1-7690-42F7-950E-E3A3985D648D}" type="pres">
      <dgm:prSet presAssocID="{6DC9A2DF-CE13-4262-A97C-083C2E55B436}" presName="connector2" presStyleLbl="sibTrans2D1" presStyleIdx="1" presStyleCnt="3"/>
      <dgm:spPr/>
    </dgm:pt>
    <dgm:pt modelId="{EEE122D6-F177-433A-B97A-B6DFB40CFE4F}" type="pres">
      <dgm:prSet presAssocID="{89234BA9-B84D-490A-9034-A112B8229ACB}" presName="connector3" presStyleLbl="sibTrans2D1" presStyleIdx="2" presStyleCnt="3"/>
      <dgm:spPr/>
    </dgm:pt>
  </dgm:ptLst>
  <dgm:cxnLst>
    <dgm:cxn modelId="{79895F0F-F8F1-41FC-A20D-E94A332A7363}" type="presOf" srcId="{D1CC6BE5-A3EA-46B0-A09A-34B5CBC048B6}" destId="{4D193417-3D86-46FF-AE57-E96E997AA22F}" srcOrd="0" destOrd="0" presId="urn:microsoft.com/office/officeart/2005/8/layout/gear1"/>
    <dgm:cxn modelId="{244F4913-B47D-413F-BD68-8ADE5FE0D742}" type="presOf" srcId="{1F4B3004-9362-41FD-BB55-DA900D3F3CD5}" destId="{C72E1E33-338A-4648-884D-CFE626DEBDEB}" srcOrd="1" destOrd="0" presId="urn:microsoft.com/office/officeart/2005/8/layout/gear1"/>
    <dgm:cxn modelId="{AE05EC18-04E0-4E9E-BE7F-E0C74302CCB8}" type="presOf" srcId="{89234BA9-B84D-490A-9034-A112B8229ACB}" destId="{EEE122D6-F177-433A-B97A-B6DFB40CFE4F}" srcOrd="0" destOrd="0" presId="urn:microsoft.com/office/officeart/2005/8/layout/gear1"/>
    <dgm:cxn modelId="{F4AF5029-7488-4539-B0E6-5634CC116C93}" type="presOf" srcId="{D1CC6BE5-A3EA-46B0-A09A-34B5CBC048B6}" destId="{767FB361-1D53-488C-BBDB-7ED1837434E7}" srcOrd="2" destOrd="0" presId="urn:microsoft.com/office/officeart/2005/8/layout/gear1"/>
    <dgm:cxn modelId="{11A7012E-AC3D-4184-84AA-2EB1EFB6E3D2}" type="presOf" srcId="{7C593CCE-38D6-40AA-A235-6F5B1A42D164}" destId="{C8690138-A5C9-452D-B668-82F6758A3748}" srcOrd="2" destOrd="0" presId="urn:microsoft.com/office/officeart/2005/8/layout/gear1"/>
    <dgm:cxn modelId="{A44D4E70-457B-47B7-9163-7C16ACEA5EAB}" srcId="{6208800A-3516-4266-82E1-ECF79395B610}" destId="{1F4B3004-9362-41FD-BB55-DA900D3F3CD5}" srcOrd="2" destOrd="0" parTransId="{FF14FCC9-8A4B-4D99-B4A4-07B269224BC7}" sibTransId="{89234BA9-B84D-490A-9034-A112B8229ACB}"/>
    <dgm:cxn modelId="{B9936151-F87B-4E88-BE7E-80C21157BFDC}" type="presOf" srcId="{7C593CCE-38D6-40AA-A235-6F5B1A42D164}" destId="{92F1E2C5-820D-4015-BD82-B68C12A4E6F4}" srcOrd="0" destOrd="0" presId="urn:microsoft.com/office/officeart/2005/8/layout/gear1"/>
    <dgm:cxn modelId="{D0707E73-B162-43BA-8D40-0B7DC1F3B429}" type="presOf" srcId="{6DC9A2DF-CE13-4262-A97C-083C2E55B436}" destId="{E53306A1-7690-42F7-950E-E3A3985D648D}" srcOrd="0" destOrd="0" presId="urn:microsoft.com/office/officeart/2005/8/layout/gear1"/>
    <dgm:cxn modelId="{8BD69C76-F02E-48A0-AA07-BCE43B713601}" type="presOf" srcId="{D1CC6BE5-A3EA-46B0-A09A-34B5CBC048B6}" destId="{50546140-BA2D-4D58-83D9-8463952008AE}" srcOrd="1" destOrd="0" presId="urn:microsoft.com/office/officeart/2005/8/layout/gear1"/>
    <dgm:cxn modelId="{867ADD8D-E91A-489D-B5B0-EBD5B43082B7}" type="presOf" srcId="{7C593CCE-38D6-40AA-A235-6F5B1A42D164}" destId="{46DAE4B7-C222-4F61-823D-94045C842689}" srcOrd="1" destOrd="0" presId="urn:microsoft.com/office/officeart/2005/8/layout/gear1"/>
    <dgm:cxn modelId="{AA73E5AC-91D8-48CD-BCEA-5B0754CF35E5}" type="presOf" srcId="{6208800A-3516-4266-82E1-ECF79395B610}" destId="{58F897AA-179E-49E3-AFBA-58A8AC0E3AC3}" srcOrd="0" destOrd="0" presId="urn:microsoft.com/office/officeart/2005/8/layout/gear1"/>
    <dgm:cxn modelId="{135DC2BB-C424-4464-A8DF-1C4AE2B055E3}" type="presOf" srcId="{1F4B3004-9362-41FD-BB55-DA900D3F3CD5}" destId="{4BA40BD0-2DD4-44D6-9782-EFA510B2EB3B}" srcOrd="0" destOrd="0" presId="urn:microsoft.com/office/officeart/2005/8/layout/gear1"/>
    <dgm:cxn modelId="{B3E636C0-7616-4A74-8AFE-091133769CCD}" type="presOf" srcId="{1F4B3004-9362-41FD-BB55-DA900D3F3CD5}" destId="{64CFD69C-6802-4390-BA4B-A2C1001846A2}" srcOrd="2" destOrd="0" presId="urn:microsoft.com/office/officeart/2005/8/layout/gear1"/>
    <dgm:cxn modelId="{3CE58CC5-E7B6-4E48-AB8B-5DCFB913CDF0}" type="presOf" srcId="{C862827F-76F2-4F26-A1AE-565ABC6FB954}" destId="{01537400-2C23-4C8B-865E-44633C1F812C}" srcOrd="0" destOrd="0" presId="urn:microsoft.com/office/officeart/2005/8/layout/gear1"/>
    <dgm:cxn modelId="{B0A102D3-A1B0-46D2-A010-99267B455418}" srcId="{6208800A-3516-4266-82E1-ECF79395B610}" destId="{D1CC6BE5-A3EA-46B0-A09A-34B5CBC048B6}" srcOrd="0" destOrd="0" parTransId="{26662435-E590-4C3B-8BB2-9E05ACF4113C}" sibTransId="{C862827F-76F2-4F26-A1AE-565ABC6FB954}"/>
    <dgm:cxn modelId="{9B5146DE-E3A6-4D27-9B65-A11F31C97703}" type="presOf" srcId="{1F4B3004-9362-41FD-BB55-DA900D3F3CD5}" destId="{6B0CD4B8-AE73-49A4-9CE2-791A71028B7C}" srcOrd="3" destOrd="0" presId="urn:microsoft.com/office/officeart/2005/8/layout/gear1"/>
    <dgm:cxn modelId="{0226C7EC-67E5-4A30-AC3D-6E01D71222DC}" srcId="{6208800A-3516-4266-82E1-ECF79395B610}" destId="{7C593CCE-38D6-40AA-A235-6F5B1A42D164}" srcOrd="1" destOrd="0" parTransId="{BB0F23CE-2B36-4D08-B5C1-C69F6B9E867F}" sibTransId="{6DC9A2DF-CE13-4262-A97C-083C2E55B436}"/>
    <dgm:cxn modelId="{5EF4ADBB-7D44-4A58-8F57-CFBFB162B15A}" type="presParOf" srcId="{58F897AA-179E-49E3-AFBA-58A8AC0E3AC3}" destId="{4D193417-3D86-46FF-AE57-E96E997AA22F}" srcOrd="0" destOrd="0" presId="urn:microsoft.com/office/officeart/2005/8/layout/gear1"/>
    <dgm:cxn modelId="{510B0FB6-DD68-42CF-AB21-EE501926185B}" type="presParOf" srcId="{58F897AA-179E-49E3-AFBA-58A8AC0E3AC3}" destId="{50546140-BA2D-4D58-83D9-8463952008AE}" srcOrd="1" destOrd="0" presId="urn:microsoft.com/office/officeart/2005/8/layout/gear1"/>
    <dgm:cxn modelId="{30C359A0-25D5-419B-95D9-C6AB462781CE}" type="presParOf" srcId="{58F897AA-179E-49E3-AFBA-58A8AC0E3AC3}" destId="{767FB361-1D53-488C-BBDB-7ED1837434E7}" srcOrd="2" destOrd="0" presId="urn:microsoft.com/office/officeart/2005/8/layout/gear1"/>
    <dgm:cxn modelId="{129DB69B-8F71-4D34-A1DD-03023E466B00}" type="presParOf" srcId="{58F897AA-179E-49E3-AFBA-58A8AC0E3AC3}" destId="{92F1E2C5-820D-4015-BD82-B68C12A4E6F4}" srcOrd="3" destOrd="0" presId="urn:microsoft.com/office/officeart/2005/8/layout/gear1"/>
    <dgm:cxn modelId="{9DC66653-9FA8-4CEB-8451-D62307648DB7}" type="presParOf" srcId="{58F897AA-179E-49E3-AFBA-58A8AC0E3AC3}" destId="{46DAE4B7-C222-4F61-823D-94045C842689}" srcOrd="4" destOrd="0" presId="urn:microsoft.com/office/officeart/2005/8/layout/gear1"/>
    <dgm:cxn modelId="{CB8A87FC-7784-4662-9DC6-551BD4F3615B}" type="presParOf" srcId="{58F897AA-179E-49E3-AFBA-58A8AC0E3AC3}" destId="{C8690138-A5C9-452D-B668-82F6758A3748}" srcOrd="5" destOrd="0" presId="urn:microsoft.com/office/officeart/2005/8/layout/gear1"/>
    <dgm:cxn modelId="{54C55BA5-3388-4BAA-9289-CFD2C8E6FC49}" type="presParOf" srcId="{58F897AA-179E-49E3-AFBA-58A8AC0E3AC3}" destId="{4BA40BD0-2DD4-44D6-9782-EFA510B2EB3B}" srcOrd="6" destOrd="0" presId="urn:microsoft.com/office/officeart/2005/8/layout/gear1"/>
    <dgm:cxn modelId="{56A2FB71-B84F-4DBC-8D55-F975101CAB94}" type="presParOf" srcId="{58F897AA-179E-49E3-AFBA-58A8AC0E3AC3}" destId="{C72E1E33-338A-4648-884D-CFE626DEBDEB}" srcOrd="7" destOrd="0" presId="urn:microsoft.com/office/officeart/2005/8/layout/gear1"/>
    <dgm:cxn modelId="{C622D12A-C4CD-4C24-B498-A0159888CA46}" type="presParOf" srcId="{58F897AA-179E-49E3-AFBA-58A8AC0E3AC3}" destId="{64CFD69C-6802-4390-BA4B-A2C1001846A2}" srcOrd="8" destOrd="0" presId="urn:microsoft.com/office/officeart/2005/8/layout/gear1"/>
    <dgm:cxn modelId="{2EADFE6F-E6B2-4E05-8777-B0FAC1BA2E06}" type="presParOf" srcId="{58F897AA-179E-49E3-AFBA-58A8AC0E3AC3}" destId="{6B0CD4B8-AE73-49A4-9CE2-791A71028B7C}" srcOrd="9" destOrd="0" presId="urn:microsoft.com/office/officeart/2005/8/layout/gear1"/>
    <dgm:cxn modelId="{F2545C74-307B-4A18-8E65-F62B33AE1A1E}" type="presParOf" srcId="{58F897AA-179E-49E3-AFBA-58A8AC0E3AC3}" destId="{01537400-2C23-4C8B-865E-44633C1F812C}" srcOrd="10" destOrd="0" presId="urn:microsoft.com/office/officeart/2005/8/layout/gear1"/>
    <dgm:cxn modelId="{DF306840-D6B1-4CBC-9BFD-36FB58D73CB4}" type="presParOf" srcId="{58F897AA-179E-49E3-AFBA-58A8AC0E3AC3}" destId="{E53306A1-7690-42F7-950E-E3A3985D648D}" srcOrd="11" destOrd="0" presId="urn:microsoft.com/office/officeart/2005/8/layout/gear1"/>
    <dgm:cxn modelId="{460F288B-A55E-42D1-8774-9FC4524463B1}" type="presParOf" srcId="{58F897AA-179E-49E3-AFBA-58A8AC0E3AC3}" destId="{EEE122D6-F177-433A-B97A-B6DFB40CFE4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5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6208800A-3516-4266-82E1-ECF79395B610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1F4B3004-9362-41FD-BB55-DA900D3F3CD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F14FCC9-8A4B-4D99-B4A4-07B269224BC7}" type="parTrans" cxnId="{A44D4E70-457B-47B7-9163-7C16ACEA5EAB}">
      <dgm:prSet/>
      <dgm:spPr/>
      <dgm:t>
        <a:bodyPr/>
        <a:lstStyle/>
        <a:p>
          <a:endParaRPr lang="en-US"/>
        </a:p>
      </dgm:t>
    </dgm:pt>
    <dgm:pt modelId="{89234BA9-B84D-490A-9034-A112B8229ACB}" type="sibTrans" cxnId="{A44D4E70-457B-47B7-9163-7C16ACEA5EAB}">
      <dgm:prSet/>
      <dgm:spPr/>
      <dgm:t>
        <a:bodyPr/>
        <a:lstStyle/>
        <a:p>
          <a:endParaRPr lang="en-US"/>
        </a:p>
      </dgm:t>
    </dgm:pt>
    <dgm:pt modelId="{7C593CCE-38D6-40AA-A235-6F5B1A42D16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DC9A2DF-CE13-4262-A97C-083C2E55B436}" type="sibTrans" cxnId="{0226C7EC-67E5-4A30-AC3D-6E01D71222DC}">
      <dgm:prSet/>
      <dgm:spPr/>
      <dgm:t>
        <a:bodyPr/>
        <a:lstStyle/>
        <a:p>
          <a:endParaRPr lang="en-US"/>
        </a:p>
      </dgm:t>
    </dgm:pt>
    <dgm:pt modelId="{BB0F23CE-2B36-4D08-B5C1-C69F6B9E867F}" type="parTrans" cxnId="{0226C7EC-67E5-4A30-AC3D-6E01D71222DC}">
      <dgm:prSet/>
      <dgm:spPr/>
      <dgm:t>
        <a:bodyPr/>
        <a:lstStyle/>
        <a:p>
          <a:endParaRPr lang="en-US"/>
        </a:p>
      </dgm:t>
    </dgm:pt>
    <dgm:pt modelId="{D1CC6BE5-A3EA-46B0-A09A-34B5CBC048B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862827F-76F2-4F26-A1AE-565ABC6FB954}" type="sibTrans" cxnId="{B0A102D3-A1B0-46D2-A010-99267B455418}">
      <dgm:prSet/>
      <dgm:spPr/>
      <dgm:t>
        <a:bodyPr/>
        <a:lstStyle/>
        <a:p>
          <a:endParaRPr lang="en-US"/>
        </a:p>
      </dgm:t>
    </dgm:pt>
    <dgm:pt modelId="{26662435-E590-4C3B-8BB2-9E05ACF4113C}" type="parTrans" cxnId="{B0A102D3-A1B0-46D2-A010-99267B455418}">
      <dgm:prSet/>
      <dgm:spPr/>
      <dgm:t>
        <a:bodyPr/>
        <a:lstStyle/>
        <a:p>
          <a:endParaRPr lang="en-US"/>
        </a:p>
      </dgm:t>
    </dgm:pt>
    <dgm:pt modelId="{58F897AA-179E-49E3-AFBA-58A8AC0E3AC3}" type="pres">
      <dgm:prSet presAssocID="{6208800A-3516-4266-82E1-ECF79395B61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193417-3D86-46FF-AE57-E96E997AA22F}" type="pres">
      <dgm:prSet presAssocID="{D1CC6BE5-A3EA-46B0-A09A-34B5CBC048B6}" presName="gear1" presStyleLbl="node1" presStyleIdx="0" presStyleCnt="3">
        <dgm:presLayoutVars>
          <dgm:chMax val="1"/>
          <dgm:bulletEnabled val="1"/>
        </dgm:presLayoutVars>
      </dgm:prSet>
      <dgm:spPr/>
    </dgm:pt>
    <dgm:pt modelId="{50546140-BA2D-4D58-83D9-8463952008AE}" type="pres">
      <dgm:prSet presAssocID="{D1CC6BE5-A3EA-46B0-A09A-34B5CBC048B6}" presName="gear1srcNode" presStyleLbl="node1" presStyleIdx="0" presStyleCnt="3"/>
      <dgm:spPr/>
    </dgm:pt>
    <dgm:pt modelId="{767FB361-1D53-488C-BBDB-7ED1837434E7}" type="pres">
      <dgm:prSet presAssocID="{D1CC6BE5-A3EA-46B0-A09A-34B5CBC048B6}" presName="gear1dstNode" presStyleLbl="node1" presStyleIdx="0" presStyleCnt="3"/>
      <dgm:spPr/>
    </dgm:pt>
    <dgm:pt modelId="{92F1E2C5-820D-4015-BD82-B68C12A4E6F4}" type="pres">
      <dgm:prSet presAssocID="{7C593CCE-38D6-40AA-A235-6F5B1A42D164}" presName="gear2" presStyleLbl="node1" presStyleIdx="1" presStyleCnt="3">
        <dgm:presLayoutVars>
          <dgm:chMax val="1"/>
          <dgm:bulletEnabled val="1"/>
        </dgm:presLayoutVars>
      </dgm:prSet>
      <dgm:spPr/>
    </dgm:pt>
    <dgm:pt modelId="{46DAE4B7-C222-4F61-823D-94045C842689}" type="pres">
      <dgm:prSet presAssocID="{7C593CCE-38D6-40AA-A235-6F5B1A42D164}" presName="gear2srcNode" presStyleLbl="node1" presStyleIdx="1" presStyleCnt="3"/>
      <dgm:spPr/>
    </dgm:pt>
    <dgm:pt modelId="{C8690138-A5C9-452D-B668-82F6758A3748}" type="pres">
      <dgm:prSet presAssocID="{7C593CCE-38D6-40AA-A235-6F5B1A42D164}" presName="gear2dstNode" presStyleLbl="node1" presStyleIdx="1" presStyleCnt="3"/>
      <dgm:spPr/>
    </dgm:pt>
    <dgm:pt modelId="{4BA40BD0-2DD4-44D6-9782-EFA510B2EB3B}" type="pres">
      <dgm:prSet presAssocID="{1F4B3004-9362-41FD-BB55-DA900D3F3CD5}" presName="gear3" presStyleLbl="node1" presStyleIdx="2" presStyleCnt="3"/>
      <dgm:spPr/>
    </dgm:pt>
    <dgm:pt modelId="{C72E1E33-338A-4648-884D-CFE626DEBDEB}" type="pres">
      <dgm:prSet presAssocID="{1F4B3004-9362-41FD-BB55-DA900D3F3CD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4CFD69C-6802-4390-BA4B-A2C1001846A2}" type="pres">
      <dgm:prSet presAssocID="{1F4B3004-9362-41FD-BB55-DA900D3F3CD5}" presName="gear3srcNode" presStyleLbl="node1" presStyleIdx="2" presStyleCnt="3"/>
      <dgm:spPr/>
    </dgm:pt>
    <dgm:pt modelId="{6B0CD4B8-AE73-49A4-9CE2-791A71028B7C}" type="pres">
      <dgm:prSet presAssocID="{1F4B3004-9362-41FD-BB55-DA900D3F3CD5}" presName="gear3dstNode" presStyleLbl="node1" presStyleIdx="2" presStyleCnt="3"/>
      <dgm:spPr/>
    </dgm:pt>
    <dgm:pt modelId="{01537400-2C23-4C8B-865E-44633C1F812C}" type="pres">
      <dgm:prSet presAssocID="{C862827F-76F2-4F26-A1AE-565ABC6FB954}" presName="connector1" presStyleLbl="sibTrans2D1" presStyleIdx="0" presStyleCnt="3"/>
      <dgm:spPr/>
    </dgm:pt>
    <dgm:pt modelId="{E53306A1-7690-42F7-950E-E3A3985D648D}" type="pres">
      <dgm:prSet presAssocID="{6DC9A2DF-CE13-4262-A97C-083C2E55B436}" presName="connector2" presStyleLbl="sibTrans2D1" presStyleIdx="1" presStyleCnt="3"/>
      <dgm:spPr/>
    </dgm:pt>
    <dgm:pt modelId="{EEE122D6-F177-433A-B97A-B6DFB40CFE4F}" type="pres">
      <dgm:prSet presAssocID="{89234BA9-B84D-490A-9034-A112B8229ACB}" presName="connector3" presStyleLbl="sibTrans2D1" presStyleIdx="2" presStyleCnt="3"/>
      <dgm:spPr/>
    </dgm:pt>
  </dgm:ptLst>
  <dgm:cxnLst>
    <dgm:cxn modelId="{EF1FBD1F-72B8-4DE1-BBF4-872359F6C5A6}" type="presOf" srcId="{1F4B3004-9362-41FD-BB55-DA900D3F3CD5}" destId="{C72E1E33-338A-4648-884D-CFE626DEBDEB}" srcOrd="1" destOrd="0" presId="urn:microsoft.com/office/officeart/2005/8/layout/gear1"/>
    <dgm:cxn modelId="{30E1C824-7BE6-48EA-BE21-DDADC70386F2}" type="presOf" srcId="{D1CC6BE5-A3EA-46B0-A09A-34B5CBC048B6}" destId="{767FB361-1D53-488C-BBDB-7ED1837434E7}" srcOrd="2" destOrd="0" presId="urn:microsoft.com/office/officeart/2005/8/layout/gear1"/>
    <dgm:cxn modelId="{E967D242-6EAD-40B5-9EEE-D0C30E77D7C3}" type="presOf" srcId="{7C593CCE-38D6-40AA-A235-6F5B1A42D164}" destId="{C8690138-A5C9-452D-B668-82F6758A3748}" srcOrd="2" destOrd="0" presId="urn:microsoft.com/office/officeart/2005/8/layout/gear1"/>
    <dgm:cxn modelId="{E7A1B467-A2DA-4DD2-ABFE-CB94A67D3D85}" type="presOf" srcId="{1F4B3004-9362-41FD-BB55-DA900D3F3CD5}" destId="{64CFD69C-6802-4390-BA4B-A2C1001846A2}" srcOrd="2" destOrd="0" presId="urn:microsoft.com/office/officeart/2005/8/layout/gear1"/>
    <dgm:cxn modelId="{1462B76D-36E1-4CFA-9195-3895CA1C240A}" type="presOf" srcId="{1F4B3004-9362-41FD-BB55-DA900D3F3CD5}" destId="{4BA40BD0-2DD4-44D6-9782-EFA510B2EB3B}" srcOrd="0" destOrd="0" presId="urn:microsoft.com/office/officeart/2005/8/layout/gear1"/>
    <dgm:cxn modelId="{A44D4E70-457B-47B7-9163-7C16ACEA5EAB}" srcId="{6208800A-3516-4266-82E1-ECF79395B610}" destId="{1F4B3004-9362-41FD-BB55-DA900D3F3CD5}" srcOrd="2" destOrd="0" parTransId="{FF14FCC9-8A4B-4D99-B4A4-07B269224BC7}" sibTransId="{89234BA9-B84D-490A-9034-A112B8229ACB}"/>
    <dgm:cxn modelId="{C05F257C-A98F-4762-919D-B3447115FA8A}" type="presOf" srcId="{C862827F-76F2-4F26-A1AE-565ABC6FB954}" destId="{01537400-2C23-4C8B-865E-44633C1F812C}" srcOrd="0" destOrd="0" presId="urn:microsoft.com/office/officeart/2005/8/layout/gear1"/>
    <dgm:cxn modelId="{F7A0FF83-3AAF-4359-80C8-5D172E56FA87}" type="presOf" srcId="{7C593CCE-38D6-40AA-A235-6F5B1A42D164}" destId="{92F1E2C5-820D-4015-BD82-B68C12A4E6F4}" srcOrd="0" destOrd="0" presId="urn:microsoft.com/office/officeart/2005/8/layout/gear1"/>
    <dgm:cxn modelId="{30C3F39F-04CA-4998-B572-49097ECC0248}" type="presOf" srcId="{6208800A-3516-4266-82E1-ECF79395B610}" destId="{58F897AA-179E-49E3-AFBA-58A8AC0E3AC3}" srcOrd="0" destOrd="0" presId="urn:microsoft.com/office/officeart/2005/8/layout/gear1"/>
    <dgm:cxn modelId="{03BA45BE-3E89-4546-841C-79A7582B39EB}" type="presOf" srcId="{89234BA9-B84D-490A-9034-A112B8229ACB}" destId="{EEE122D6-F177-433A-B97A-B6DFB40CFE4F}" srcOrd="0" destOrd="0" presId="urn:microsoft.com/office/officeart/2005/8/layout/gear1"/>
    <dgm:cxn modelId="{8725BAC5-08CB-44D5-8F7A-AC68DA2C4FED}" type="presOf" srcId="{6DC9A2DF-CE13-4262-A97C-083C2E55B436}" destId="{E53306A1-7690-42F7-950E-E3A3985D648D}" srcOrd="0" destOrd="0" presId="urn:microsoft.com/office/officeart/2005/8/layout/gear1"/>
    <dgm:cxn modelId="{51A37DCA-6C97-4688-80CF-03C465B11043}" type="presOf" srcId="{D1CC6BE5-A3EA-46B0-A09A-34B5CBC048B6}" destId="{4D193417-3D86-46FF-AE57-E96E997AA22F}" srcOrd="0" destOrd="0" presId="urn:microsoft.com/office/officeart/2005/8/layout/gear1"/>
    <dgm:cxn modelId="{52A7DDCC-BFD7-4D23-835C-D1056730B6C7}" type="presOf" srcId="{7C593CCE-38D6-40AA-A235-6F5B1A42D164}" destId="{46DAE4B7-C222-4F61-823D-94045C842689}" srcOrd="1" destOrd="0" presId="urn:microsoft.com/office/officeart/2005/8/layout/gear1"/>
    <dgm:cxn modelId="{91D18CCF-E94E-4455-9DAE-C427BFBC0A56}" type="presOf" srcId="{D1CC6BE5-A3EA-46B0-A09A-34B5CBC048B6}" destId="{50546140-BA2D-4D58-83D9-8463952008AE}" srcOrd="1" destOrd="0" presId="urn:microsoft.com/office/officeart/2005/8/layout/gear1"/>
    <dgm:cxn modelId="{B0A102D3-A1B0-46D2-A010-99267B455418}" srcId="{6208800A-3516-4266-82E1-ECF79395B610}" destId="{D1CC6BE5-A3EA-46B0-A09A-34B5CBC048B6}" srcOrd="0" destOrd="0" parTransId="{26662435-E590-4C3B-8BB2-9E05ACF4113C}" sibTransId="{C862827F-76F2-4F26-A1AE-565ABC6FB954}"/>
    <dgm:cxn modelId="{0226C7EC-67E5-4A30-AC3D-6E01D71222DC}" srcId="{6208800A-3516-4266-82E1-ECF79395B610}" destId="{7C593CCE-38D6-40AA-A235-6F5B1A42D164}" srcOrd="1" destOrd="0" parTransId="{BB0F23CE-2B36-4D08-B5C1-C69F6B9E867F}" sibTransId="{6DC9A2DF-CE13-4262-A97C-083C2E55B436}"/>
    <dgm:cxn modelId="{384E75F3-5813-4C2D-B1C5-8D8335652F3C}" type="presOf" srcId="{1F4B3004-9362-41FD-BB55-DA900D3F3CD5}" destId="{6B0CD4B8-AE73-49A4-9CE2-791A71028B7C}" srcOrd="3" destOrd="0" presId="urn:microsoft.com/office/officeart/2005/8/layout/gear1"/>
    <dgm:cxn modelId="{4C0CC7DE-6BAA-4CFC-9E5A-24FDD29706C7}" type="presParOf" srcId="{58F897AA-179E-49E3-AFBA-58A8AC0E3AC3}" destId="{4D193417-3D86-46FF-AE57-E96E997AA22F}" srcOrd="0" destOrd="0" presId="urn:microsoft.com/office/officeart/2005/8/layout/gear1"/>
    <dgm:cxn modelId="{9518C0AA-BD1F-46A4-A829-5F727681A513}" type="presParOf" srcId="{58F897AA-179E-49E3-AFBA-58A8AC0E3AC3}" destId="{50546140-BA2D-4D58-83D9-8463952008AE}" srcOrd="1" destOrd="0" presId="urn:microsoft.com/office/officeart/2005/8/layout/gear1"/>
    <dgm:cxn modelId="{FE7FD111-87C1-4B9D-B055-4DD810468195}" type="presParOf" srcId="{58F897AA-179E-49E3-AFBA-58A8AC0E3AC3}" destId="{767FB361-1D53-488C-BBDB-7ED1837434E7}" srcOrd="2" destOrd="0" presId="urn:microsoft.com/office/officeart/2005/8/layout/gear1"/>
    <dgm:cxn modelId="{5ACA0692-3DBC-4AC7-B677-22487E30EB7D}" type="presParOf" srcId="{58F897AA-179E-49E3-AFBA-58A8AC0E3AC3}" destId="{92F1E2C5-820D-4015-BD82-B68C12A4E6F4}" srcOrd="3" destOrd="0" presId="urn:microsoft.com/office/officeart/2005/8/layout/gear1"/>
    <dgm:cxn modelId="{FE805EC4-12F9-4B50-B726-5A52C255EF48}" type="presParOf" srcId="{58F897AA-179E-49E3-AFBA-58A8AC0E3AC3}" destId="{46DAE4B7-C222-4F61-823D-94045C842689}" srcOrd="4" destOrd="0" presId="urn:microsoft.com/office/officeart/2005/8/layout/gear1"/>
    <dgm:cxn modelId="{718C93C4-D1AC-40A5-8FC9-0FEF96CCDB02}" type="presParOf" srcId="{58F897AA-179E-49E3-AFBA-58A8AC0E3AC3}" destId="{C8690138-A5C9-452D-B668-82F6758A3748}" srcOrd="5" destOrd="0" presId="urn:microsoft.com/office/officeart/2005/8/layout/gear1"/>
    <dgm:cxn modelId="{9D7F0FFB-E214-4A50-AF53-DF49325C2BB8}" type="presParOf" srcId="{58F897AA-179E-49E3-AFBA-58A8AC0E3AC3}" destId="{4BA40BD0-2DD4-44D6-9782-EFA510B2EB3B}" srcOrd="6" destOrd="0" presId="urn:microsoft.com/office/officeart/2005/8/layout/gear1"/>
    <dgm:cxn modelId="{6A3F40B7-8AE6-4E9D-9778-15CD3530E7A0}" type="presParOf" srcId="{58F897AA-179E-49E3-AFBA-58A8AC0E3AC3}" destId="{C72E1E33-338A-4648-884D-CFE626DEBDEB}" srcOrd="7" destOrd="0" presId="urn:microsoft.com/office/officeart/2005/8/layout/gear1"/>
    <dgm:cxn modelId="{3BBD9E64-93DB-4797-B27C-C4273AC23FEB}" type="presParOf" srcId="{58F897AA-179E-49E3-AFBA-58A8AC0E3AC3}" destId="{64CFD69C-6802-4390-BA4B-A2C1001846A2}" srcOrd="8" destOrd="0" presId="urn:microsoft.com/office/officeart/2005/8/layout/gear1"/>
    <dgm:cxn modelId="{D833AEE5-ED5E-4585-8BC6-19C5BD88BD8D}" type="presParOf" srcId="{58F897AA-179E-49E3-AFBA-58A8AC0E3AC3}" destId="{6B0CD4B8-AE73-49A4-9CE2-791A71028B7C}" srcOrd="9" destOrd="0" presId="urn:microsoft.com/office/officeart/2005/8/layout/gear1"/>
    <dgm:cxn modelId="{149AFF01-EA9E-463A-AA17-5A18422D3984}" type="presParOf" srcId="{58F897AA-179E-49E3-AFBA-58A8AC0E3AC3}" destId="{01537400-2C23-4C8B-865E-44633C1F812C}" srcOrd="10" destOrd="0" presId="urn:microsoft.com/office/officeart/2005/8/layout/gear1"/>
    <dgm:cxn modelId="{79D97F45-8AB2-4D17-882C-C5BC3F69C560}" type="presParOf" srcId="{58F897AA-179E-49E3-AFBA-58A8AC0E3AC3}" destId="{E53306A1-7690-42F7-950E-E3A3985D648D}" srcOrd="11" destOrd="0" presId="urn:microsoft.com/office/officeart/2005/8/layout/gear1"/>
    <dgm:cxn modelId="{B4EFB901-CA0B-4844-8D15-2B2614C7FE9E}" type="presParOf" srcId="{58F897AA-179E-49E3-AFBA-58A8AC0E3AC3}" destId="{EEE122D6-F177-433A-B97A-B6DFB40CFE4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6208800A-3516-4266-82E1-ECF79395B610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1F4B3004-9362-41FD-BB55-DA900D3F3CD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F14FCC9-8A4B-4D99-B4A4-07B269224BC7}" type="parTrans" cxnId="{A44D4E70-457B-47B7-9163-7C16ACEA5EAB}">
      <dgm:prSet/>
      <dgm:spPr/>
      <dgm:t>
        <a:bodyPr/>
        <a:lstStyle/>
        <a:p>
          <a:endParaRPr lang="en-US"/>
        </a:p>
      </dgm:t>
    </dgm:pt>
    <dgm:pt modelId="{89234BA9-B84D-490A-9034-A112B8229ACB}" type="sibTrans" cxnId="{A44D4E70-457B-47B7-9163-7C16ACEA5EAB}">
      <dgm:prSet/>
      <dgm:spPr/>
      <dgm:t>
        <a:bodyPr/>
        <a:lstStyle/>
        <a:p>
          <a:endParaRPr lang="en-US"/>
        </a:p>
      </dgm:t>
    </dgm:pt>
    <dgm:pt modelId="{7C593CCE-38D6-40AA-A235-6F5B1A42D16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DC9A2DF-CE13-4262-A97C-083C2E55B436}" type="sibTrans" cxnId="{0226C7EC-67E5-4A30-AC3D-6E01D71222DC}">
      <dgm:prSet/>
      <dgm:spPr/>
      <dgm:t>
        <a:bodyPr/>
        <a:lstStyle/>
        <a:p>
          <a:endParaRPr lang="en-US"/>
        </a:p>
      </dgm:t>
    </dgm:pt>
    <dgm:pt modelId="{BB0F23CE-2B36-4D08-B5C1-C69F6B9E867F}" type="parTrans" cxnId="{0226C7EC-67E5-4A30-AC3D-6E01D71222DC}">
      <dgm:prSet/>
      <dgm:spPr/>
      <dgm:t>
        <a:bodyPr/>
        <a:lstStyle/>
        <a:p>
          <a:endParaRPr lang="en-US"/>
        </a:p>
      </dgm:t>
    </dgm:pt>
    <dgm:pt modelId="{D1CC6BE5-A3EA-46B0-A09A-34B5CBC048B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862827F-76F2-4F26-A1AE-565ABC6FB954}" type="sibTrans" cxnId="{B0A102D3-A1B0-46D2-A010-99267B455418}">
      <dgm:prSet/>
      <dgm:spPr/>
      <dgm:t>
        <a:bodyPr/>
        <a:lstStyle/>
        <a:p>
          <a:endParaRPr lang="en-US"/>
        </a:p>
      </dgm:t>
    </dgm:pt>
    <dgm:pt modelId="{26662435-E590-4C3B-8BB2-9E05ACF4113C}" type="parTrans" cxnId="{B0A102D3-A1B0-46D2-A010-99267B455418}">
      <dgm:prSet/>
      <dgm:spPr/>
      <dgm:t>
        <a:bodyPr/>
        <a:lstStyle/>
        <a:p>
          <a:endParaRPr lang="en-US"/>
        </a:p>
      </dgm:t>
    </dgm:pt>
    <dgm:pt modelId="{58F897AA-179E-49E3-AFBA-58A8AC0E3AC3}" type="pres">
      <dgm:prSet presAssocID="{6208800A-3516-4266-82E1-ECF79395B61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193417-3D86-46FF-AE57-E96E997AA22F}" type="pres">
      <dgm:prSet presAssocID="{D1CC6BE5-A3EA-46B0-A09A-34B5CBC048B6}" presName="gear1" presStyleLbl="node1" presStyleIdx="0" presStyleCnt="3">
        <dgm:presLayoutVars>
          <dgm:chMax val="1"/>
          <dgm:bulletEnabled val="1"/>
        </dgm:presLayoutVars>
      </dgm:prSet>
      <dgm:spPr/>
    </dgm:pt>
    <dgm:pt modelId="{50546140-BA2D-4D58-83D9-8463952008AE}" type="pres">
      <dgm:prSet presAssocID="{D1CC6BE5-A3EA-46B0-A09A-34B5CBC048B6}" presName="gear1srcNode" presStyleLbl="node1" presStyleIdx="0" presStyleCnt="3"/>
      <dgm:spPr/>
    </dgm:pt>
    <dgm:pt modelId="{767FB361-1D53-488C-BBDB-7ED1837434E7}" type="pres">
      <dgm:prSet presAssocID="{D1CC6BE5-A3EA-46B0-A09A-34B5CBC048B6}" presName="gear1dstNode" presStyleLbl="node1" presStyleIdx="0" presStyleCnt="3"/>
      <dgm:spPr/>
    </dgm:pt>
    <dgm:pt modelId="{92F1E2C5-820D-4015-BD82-B68C12A4E6F4}" type="pres">
      <dgm:prSet presAssocID="{7C593CCE-38D6-40AA-A235-6F5B1A42D164}" presName="gear2" presStyleLbl="node1" presStyleIdx="1" presStyleCnt="3">
        <dgm:presLayoutVars>
          <dgm:chMax val="1"/>
          <dgm:bulletEnabled val="1"/>
        </dgm:presLayoutVars>
      </dgm:prSet>
      <dgm:spPr/>
    </dgm:pt>
    <dgm:pt modelId="{46DAE4B7-C222-4F61-823D-94045C842689}" type="pres">
      <dgm:prSet presAssocID="{7C593CCE-38D6-40AA-A235-6F5B1A42D164}" presName="gear2srcNode" presStyleLbl="node1" presStyleIdx="1" presStyleCnt="3"/>
      <dgm:spPr/>
    </dgm:pt>
    <dgm:pt modelId="{C8690138-A5C9-452D-B668-82F6758A3748}" type="pres">
      <dgm:prSet presAssocID="{7C593CCE-38D6-40AA-A235-6F5B1A42D164}" presName="gear2dstNode" presStyleLbl="node1" presStyleIdx="1" presStyleCnt="3"/>
      <dgm:spPr/>
    </dgm:pt>
    <dgm:pt modelId="{4BA40BD0-2DD4-44D6-9782-EFA510B2EB3B}" type="pres">
      <dgm:prSet presAssocID="{1F4B3004-9362-41FD-BB55-DA900D3F3CD5}" presName="gear3" presStyleLbl="node1" presStyleIdx="2" presStyleCnt="3"/>
      <dgm:spPr/>
    </dgm:pt>
    <dgm:pt modelId="{C72E1E33-338A-4648-884D-CFE626DEBDEB}" type="pres">
      <dgm:prSet presAssocID="{1F4B3004-9362-41FD-BB55-DA900D3F3CD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4CFD69C-6802-4390-BA4B-A2C1001846A2}" type="pres">
      <dgm:prSet presAssocID="{1F4B3004-9362-41FD-BB55-DA900D3F3CD5}" presName="gear3srcNode" presStyleLbl="node1" presStyleIdx="2" presStyleCnt="3"/>
      <dgm:spPr/>
    </dgm:pt>
    <dgm:pt modelId="{6B0CD4B8-AE73-49A4-9CE2-791A71028B7C}" type="pres">
      <dgm:prSet presAssocID="{1F4B3004-9362-41FD-BB55-DA900D3F3CD5}" presName="gear3dstNode" presStyleLbl="node1" presStyleIdx="2" presStyleCnt="3"/>
      <dgm:spPr/>
    </dgm:pt>
    <dgm:pt modelId="{01537400-2C23-4C8B-865E-44633C1F812C}" type="pres">
      <dgm:prSet presAssocID="{C862827F-76F2-4F26-A1AE-565ABC6FB954}" presName="connector1" presStyleLbl="sibTrans2D1" presStyleIdx="0" presStyleCnt="3"/>
      <dgm:spPr/>
    </dgm:pt>
    <dgm:pt modelId="{E53306A1-7690-42F7-950E-E3A3985D648D}" type="pres">
      <dgm:prSet presAssocID="{6DC9A2DF-CE13-4262-A97C-083C2E55B436}" presName="connector2" presStyleLbl="sibTrans2D1" presStyleIdx="1" presStyleCnt="3"/>
      <dgm:spPr/>
    </dgm:pt>
    <dgm:pt modelId="{EEE122D6-F177-433A-B97A-B6DFB40CFE4F}" type="pres">
      <dgm:prSet presAssocID="{89234BA9-B84D-490A-9034-A112B8229ACB}" presName="connector3" presStyleLbl="sibTrans2D1" presStyleIdx="2" presStyleCnt="3"/>
      <dgm:spPr/>
    </dgm:pt>
  </dgm:ptLst>
  <dgm:cxnLst>
    <dgm:cxn modelId="{AA22BA0E-48BF-4EAD-BB52-BCC94CF23587}" type="presOf" srcId="{6DC9A2DF-CE13-4262-A97C-083C2E55B436}" destId="{E53306A1-7690-42F7-950E-E3A3985D648D}" srcOrd="0" destOrd="0" presId="urn:microsoft.com/office/officeart/2005/8/layout/gear1"/>
    <dgm:cxn modelId="{ECD3C123-855C-49AD-8533-389584217647}" type="presOf" srcId="{7C593CCE-38D6-40AA-A235-6F5B1A42D164}" destId="{92F1E2C5-820D-4015-BD82-B68C12A4E6F4}" srcOrd="0" destOrd="0" presId="urn:microsoft.com/office/officeart/2005/8/layout/gear1"/>
    <dgm:cxn modelId="{E1E6D03E-C4A6-4032-B3F8-9C7465E3D26B}" type="presOf" srcId="{C862827F-76F2-4F26-A1AE-565ABC6FB954}" destId="{01537400-2C23-4C8B-865E-44633C1F812C}" srcOrd="0" destOrd="0" presId="urn:microsoft.com/office/officeart/2005/8/layout/gear1"/>
    <dgm:cxn modelId="{0C385E5C-6D0C-4437-8645-EF1C6F48639A}" type="presOf" srcId="{D1CC6BE5-A3EA-46B0-A09A-34B5CBC048B6}" destId="{50546140-BA2D-4D58-83D9-8463952008AE}" srcOrd="1" destOrd="0" presId="urn:microsoft.com/office/officeart/2005/8/layout/gear1"/>
    <dgm:cxn modelId="{186E8644-711F-402E-9E69-EEE40A56C454}" type="presOf" srcId="{89234BA9-B84D-490A-9034-A112B8229ACB}" destId="{EEE122D6-F177-433A-B97A-B6DFB40CFE4F}" srcOrd="0" destOrd="0" presId="urn:microsoft.com/office/officeart/2005/8/layout/gear1"/>
    <dgm:cxn modelId="{A570CD4D-9218-42C7-9F4E-5A54ED2ECC05}" type="presOf" srcId="{D1CC6BE5-A3EA-46B0-A09A-34B5CBC048B6}" destId="{767FB361-1D53-488C-BBDB-7ED1837434E7}" srcOrd="2" destOrd="0" presId="urn:microsoft.com/office/officeart/2005/8/layout/gear1"/>
    <dgm:cxn modelId="{A44D4E70-457B-47B7-9163-7C16ACEA5EAB}" srcId="{6208800A-3516-4266-82E1-ECF79395B610}" destId="{1F4B3004-9362-41FD-BB55-DA900D3F3CD5}" srcOrd="2" destOrd="0" parTransId="{FF14FCC9-8A4B-4D99-B4A4-07B269224BC7}" sibTransId="{89234BA9-B84D-490A-9034-A112B8229ACB}"/>
    <dgm:cxn modelId="{F58BD559-8230-41EE-BE8D-BEC97D257F50}" type="presOf" srcId="{1F4B3004-9362-41FD-BB55-DA900D3F3CD5}" destId="{6B0CD4B8-AE73-49A4-9CE2-791A71028B7C}" srcOrd="3" destOrd="0" presId="urn:microsoft.com/office/officeart/2005/8/layout/gear1"/>
    <dgm:cxn modelId="{50359FAA-770E-48E8-9292-156BD5E1C80C}" type="presOf" srcId="{7C593CCE-38D6-40AA-A235-6F5B1A42D164}" destId="{C8690138-A5C9-452D-B668-82F6758A3748}" srcOrd="2" destOrd="0" presId="urn:microsoft.com/office/officeart/2005/8/layout/gear1"/>
    <dgm:cxn modelId="{955754AD-195D-48FB-822F-94E62B890BD3}" type="presOf" srcId="{1F4B3004-9362-41FD-BB55-DA900D3F3CD5}" destId="{64CFD69C-6802-4390-BA4B-A2C1001846A2}" srcOrd="2" destOrd="0" presId="urn:microsoft.com/office/officeart/2005/8/layout/gear1"/>
    <dgm:cxn modelId="{82E53FAF-E377-4BA3-B8D7-06BC7FDD9EFA}" type="presOf" srcId="{1F4B3004-9362-41FD-BB55-DA900D3F3CD5}" destId="{C72E1E33-338A-4648-884D-CFE626DEBDEB}" srcOrd="1" destOrd="0" presId="urn:microsoft.com/office/officeart/2005/8/layout/gear1"/>
    <dgm:cxn modelId="{9A1CF3BB-BD43-4C82-AD1E-22FF1146A91D}" type="presOf" srcId="{1F4B3004-9362-41FD-BB55-DA900D3F3CD5}" destId="{4BA40BD0-2DD4-44D6-9782-EFA510B2EB3B}" srcOrd="0" destOrd="0" presId="urn:microsoft.com/office/officeart/2005/8/layout/gear1"/>
    <dgm:cxn modelId="{D6959AC2-DEF3-419F-9ADA-F27201DC8273}" type="presOf" srcId="{6208800A-3516-4266-82E1-ECF79395B610}" destId="{58F897AA-179E-49E3-AFBA-58A8AC0E3AC3}" srcOrd="0" destOrd="0" presId="urn:microsoft.com/office/officeart/2005/8/layout/gear1"/>
    <dgm:cxn modelId="{B0A102D3-A1B0-46D2-A010-99267B455418}" srcId="{6208800A-3516-4266-82E1-ECF79395B610}" destId="{D1CC6BE5-A3EA-46B0-A09A-34B5CBC048B6}" srcOrd="0" destOrd="0" parTransId="{26662435-E590-4C3B-8BB2-9E05ACF4113C}" sibTransId="{C862827F-76F2-4F26-A1AE-565ABC6FB954}"/>
    <dgm:cxn modelId="{7C7BDDD6-17EF-4BBA-B377-4DBA0CD6944C}" type="presOf" srcId="{D1CC6BE5-A3EA-46B0-A09A-34B5CBC048B6}" destId="{4D193417-3D86-46FF-AE57-E96E997AA22F}" srcOrd="0" destOrd="0" presId="urn:microsoft.com/office/officeart/2005/8/layout/gear1"/>
    <dgm:cxn modelId="{0226C7EC-67E5-4A30-AC3D-6E01D71222DC}" srcId="{6208800A-3516-4266-82E1-ECF79395B610}" destId="{7C593CCE-38D6-40AA-A235-6F5B1A42D164}" srcOrd="1" destOrd="0" parTransId="{BB0F23CE-2B36-4D08-B5C1-C69F6B9E867F}" sibTransId="{6DC9A2DF-CE13-4262-A97C-083C2E55B436}"/>
    <dgm:cxn modelId="{00149BF7-3B77-4FA4-A3AC-E0502D1F4B10}" type="presOf" srcId="{7C593CCE-38D6-40AA-A235-6F5B1A42D164}" destId="{46DAE4B7-C222-4F61-823D-94045C842689}" srcOrd="1" destOrd="0" presId="urn:microsoft.com/office/officeart/2005/8/layout/gear1"/>
    <dgm:cxn modelId="{4F43E456-CEC7-4D70-B07E-F5C93FDBD544}" type="presParOf" srcId="{58F897AA-179E-49E3-AFBA-58A8AC0E3AC3}" destId="{4D193417-3D86-46FF-AE57-E96E997AA22F}" srcOrd="0" destOrd="0" presId="urn:microsoft.com/office/officeart/2005/8/layout/gear1"/>
    <dgm:cxn modelId="{A6C6C916-7C25-4CF6-AB30-62EF8FB7A560}" type="presParOf" srcId="{58F897AA-179E-49E3-AFBA-58A8AC0E3AC3}" destId="{50546140-BA2D-4D58-83D9-8463952008AE}" srcOrd="1" destOrd="0" presId="urn:microsoft.com/office/officeart/2005/8/layout/gear1"/>
    <dgm:cxn modelId="{AB823B8D-2B86-4A8C-B7A1-99BB62EFF831}" type="presParOf" srcId="{58F897AA-179E-49E3-AFBA-58A8AC0E3AC3}" destId="{767FB361-1D53-488C-BBDB-7ED1837434E7}" srcOrd="2" destOrd="0" presId="urn:microsoft.com/office/officeart/2005/8/layout/gear1"/>
    <dgm:cxn modelId="{FF51D249-6114-4C82-9409-3DBBDA7E9867}" type="presParOf" srcId="{58F897AA-179E-49E3-AFBA-58A8AC0E3AC3}" destId="{92F1E2C5-820D-4015-BD82-B68C12A4E6F4}" srcOrd="3" destOrd="0" presId="urn:microsoft.com/office/officeart/2005/8/layout/gear1"/>
    <dgm:cxn modelId="{F4D87AD3-6C2A-4B4F-93CB-C7D10E04C1D1}" type="presParOf" srcId="{58F897AA-179E-49E3-AFBA-58A8AC0E3AC3}" destId="{46DAE4B7-C222-4F61-823D-94045C842689}" srcOrd="4" destOrd="0" presId="urn:microsoft.com/office/officeart/2005/8/layout/gear1"/>
    <dgm:cxn modelId="{F246479B-57B1-424A-81D8-C988E57D891C}" type="presParOf" srcId="{58F897AA-179E-49E3-AFBA-58A8AC0E3AC3}" destId="{C8690138-A5C9-452D-B668-82F6758A3748}" srcOrd="5" destOrd="0" presId="urn:microsoft.com/office/officeart/2005/8/layout/gear1"/>
    <dgm:cxn modelId="{2559B674-7578-4543-8E70-9467B5E3EDFA}" type="presParOf" srcId="{58F897AA-179E-49E3-AFBA-58A8AC0E3AC3}" destId="{4BA40BD0-2DD4-44D6-9782-EFA510B2EB3B}" srcOrd="6" destOrd="0" presId="urn:microsoft.com/office/officeart/2005/8/layout/gear1"/>
    <dgm:cxn modelId="{C43BA79F-3164-48A0-885A-B324A492C32C}" type="presParOf" srcId="{58F897AA-179E-49E3-AFBA-58A8AC0E3AC3}" destId="{C72E1E33-338A-4648-884D-CFE626DEBDEB}" srcOrd="7" destOrd="0" presId="urn:microsoft.com/office/officeart/2005/8/layout/gear1"/>
    <dgm:cxn modelId="{DB6B2941-119A-4F91-84DF-6674AA91BC42}" type="presParOf" srcId="{58F897AA-179E-49E3-AFBA-58A8AC0E3AC3}" destId="{64CFD69C-6802-4390-BA4B-A2C1001846A2}" srcOrd="8" destOrd="0" presId="urn:microsoft.com/office/officeart/2005/8/layout/gear1"/>
    <dgm:cxn modelId="{907C976E-367B-4F74-828B-2E69CFDFC465}" type="presParOf" srcId="{58F897AA-179E-49E3-AFBA-58A8AC0E3AC3}" destId="{6B0CD4B8-AE73-49A4-9CE2-791A71028B7C}" srcOrd="9" destOrd="0" presId="urn:microsoft.com/office/officeart/2005/8/layout/gear1"/>
    <dgm:cxn modelId="{9816E31E-F847-4100-B3EB-31436BE4F4C0}" type="presParOf" srcId="{58F897AA-179E-49E3-AFBA-58A8AC0E3AC3}" destId="{01537400-2C23-4C8B-865E-44633C1F812C}" srcOrd="10" destOrd="0" presId="urn:microsoft.com/office/officeart/2005/8/layout/gear1"/>
    <dgm:cxn modelId="{2CB9FCD0-06A8-4E84-B882-FCD12845C726}" type="presParOf" srcId="{58F897AA-179E-49E3-AFBA-58A8AC0E3AC3}" destId="{E53306A1-7690-42F7-950E-E3A3985D648D}" srcOrd="11" destOrd="0" presId="urn:microsoft.com/office/officeart/2005/8/layout/gear1"/>
    <dgm:cxn modelId="{01E36316-2666-4513-8504-AAE7C110D032}" type="presParOf" srcId="{58F897AA-179E-49E3-AFBA-58A8AC0E3AC3}" destId="{EEE122D6-F177-433A-B97A-B6DFB40CFE4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42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6208800A-3516-4266-82E1-ECF79395B610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1F4B3004-9362-41FD-BB55-DA900D3F3CD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F14FCC9-8A4B-4D99-B4A4-07B269224BC7}" type="parTrans" cxnId="{A44D4E70-457B-47B7-9163-7C16ACEA5EAB}">
      <dgm:prSet/>
      <dgm:spPr/>
      <dgm:t>
        <a:bodyPr/>
        <a:lstStyle/>
        <a:p>
          <a:endParaRPr lang="en-US"/>
        </a:p>
      </dgm:t>
    </dgm:pt>
    <dgm:pt modelId="{89234BA9-B84D-490A-9034-A112B8229ACB}" type="sibTrans" cxnId="{A44D4E70-457B-47B7-9163-7C16ACEA5EAB}">
      <dgm:prSet/>
      <dgm:spPr/>
      <dgm:t>
        <a:bodyPr/>
        <a:lstStyle/>
        <a:p>
          <a:endParaRPr lang="en-US"/>
        </a:p>
      </dgm:t>
    </dgm:pt>
    <dgm:pt modelId="{7C593CCE-38D6-40AA-A235-6F5B1A42D16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DC9A2DF-CE13-4262-A97C-083C2E55B436}" type="sibTrans" cxnId="{0226C7EC-67E5-4A30-AC3D-6E01D71222DC}">
      <dgm:prSet/>
      <dgm:spPr/>
      <dgm:t>
        <a:bodyPr/>
        <a:lstStyle/>
        <a:p>
          <a:endParaRPr lang="en-US"/>
        </a:p>
      </dgm:t>
    </dgm:pt>
    <dgm:pt modelId="{BB0F23CE-2B36-4D08-B5C1-C69F6B9E867F}" type="parTrans" cxnId="{0226C7EC-67E5-4A30-AC3D-6E01D71222DC}">
      <dgm:prSet/>
      <dgm:spPr/>
      <dgm:t>
        <a:bodyPr/>
        <a:lstStyle/>
        <a:p>
          <a:endParaRPr lang="en-US"/>
        </a:p>
      </dgm:t>
    </dgm:pt>
    <dgm:pt modelId="{D1CC6BE5-A3EA-46B0-A09A-34B5CBC048B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862827F-76F2-4F26-A1AE-565ABC6FB954}" type="sibTrans" cxnId="{B0A102D3-A1B0-46D2-A010-99267B455418}">
      <dgm:prSet/>
      <dgm:spPr/>
      <dgm:t>
        <a:bodyPr/>
        <a:lstStyle/>
        <a:p>
          <a:endParaRPr lang="en-US"/>
        </a:p>
      </dgm:t>
    </dgm:pt>
    <dgm:pt modelId="{26662435-E590-4C3B-8BB2-9E05ACF4113C}" type="parTrans" cxnId="{B0A102D3-A1B0-46D2-A010-99267B455418}">
      <dgm:prSet/>
      <dgm:spPr/>
      <dgm:t>
        <a:bodyPr/>
        <a:lstStyle/>
        <a:p>
          <a:endParaRPr lang="en-US"/>
        </a:p>
      </dgm:t>
    </dgm:pt>
    <dgm:pt modelId="{58F897AA-179E-49E3-AFBA-58A8AC0E3AC3}" type="pres">
      <dgm:prSet presAssocID="{6208800A-3516-4266-82E1-ECF79395B61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193417-3D86-46FF-AE57-E96E997AA22F}" type="pres">
      <dgm:prSet presAssocID="{D1CC6BE5-A3EA-46B0-A09A-34B5CBC048B6}" presName="gear1" presStyleLbl="node1" presStyleIdx="0" presStyleCnt="3">
        <dgm:presLayoutVars>
          <dgm:chMax val="1"/>
          <dgm:bulletEnabled val="1"/>
        </dgm:presLayoutVars>
      </dgm:prSet>
      <dgm:spPr/>
    </dgm:pt>
    <dgm:pt modelId="{50546140-BA2D-4D58-83D9-8463952008AE}" type="pres">
      <dgm:prSet presAssocID="{D1CC6BE5-A3EA-46B0-A09A-34B5CBC048B6}" presName="gear1srcNode" presStyleLbl="node1" presStyleIdx="0" presStyleCnt="3"/>
      <dgm:spPr/>
    </dgm:pt>
    <dgm:pt modelId="{767FB361-1D53-488C-BBDB-7ED1837434E7}" type="pres">
      <dgm:prSet presAssocID="{D1CC6BE5-A3EA-46B0-A09A-34B5CBC048B6}" presName="gear1dstNode" presStyleLbl="node1" presStyleIdx="0" presStyleCnt="3"/>
      <dgm:spPr/>
    </dgm:pt>
    <dgm:pt modelId="{92F1E2C5-820D-4015-BD82-B68C12A4E6F4}" type="pres">
      <dgm:prSet presAssocID="{7C593CCE-38D6-40AA-A235-6F5B1A42D164}" presName="gear2" presStyleLbl="node1" presStyleIdx="1" presStyleCnt="3">
        <dgm:presLayoutVars>
          <dgm:chMax val="1"/>
          <dgm:bulletEnabled val="1"/>
        </dgm:presLayoutVars>
      </dgm:prSet>
      <dgm:spPr/>
    </dgm:pt>
    <dgm:pt modelId="{46DAE4B7-C222-4F61-823D-94045C842689}" type="pres">
      <dgm:prSet presAssocID="{7C593CCE-38D6-40AA-A235-6F5B1A42D164}" presName="gear2srcNode" presStyleLbl="node1" presStyleIdx="1" presStyleCnt="3"/>
      <dgm:spPr/>
    </dgm:pt>
    <dgm:pt modelId="{C8690138-A5C9-452D-B668-82F6758A3748}" type="pres">
      <dgm:prSet presAssocID="{7C593CCE-38D6-40AA-A235-6F5B1A42D164}" presName="gear2dstNode" presStyleLbl="node1" presStyleIdx="1" presStyleCnt="3"/>
      <dgm:spPr/>
    </dgm:pt>
    <dgm:pt modelId="{4BA40BD0-2DD4-44D6-9782-EFA510B2EB3B}" type="pres">
      <dgm:prSet presAssocID="{1F4B3004-9362-41FD-BB55-DA900D3F3CD5}" presName="gear3" presStyleLbl="node1" presStyleIdx="2" presStyleCnt="3"/>
      <dgm:spPr/>
    </dgm:pt>
    <dgm:pt modelId="{C72E1E33-338A-4648-884D-CFE626DEBDEB}" type="pres">
      <dgm:prSet presAssocID="{1F4B3004-9362-41FD-BB55-DA900D3F3CD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4CFD69C-6802-4390-BA4B-A2C1001846A2}" type="pres">
      <dgm:prSet presAssocID="{1F4B3004-9362-41FD-BB55-DA900D3F3CD5}" presName="gear3srcNode" presStyleLbl="node1" presStyleIdx="2" presStyleCnt="3"/>
      <dgm:spPr/>
    </dgm:pt>
    <dgm:pt modelId="{6B0CD4B8-AE73-49A4-9CE2-791A71028B7C}" type="pres">
      <dgm:prSet presAssocID="{1F4B3004-9362-41FD-BB55-DA900D3F3CD5}" presName="gear3dstNode" presStyleLbl="node1" presStyleIdx="2" presStyleCnt="3"/>
      <dgm:spPr/>
    </dgm:pt>
    <dgm:pt modelId="{01537400-2C23-4C8B-865E-44633C1F812C}" type="pres">
      <dgm:prSet presAssocID="{C862827F-76F2-4F26-A1AE-565ABC6FB954}" presName="connector1" presStyleLbl="sibTrans2D1" presStyleIdx="0" presStyleCnt="3"/>
      <dgm:spPr/>
    </dgm:pt>
    <dgm:pt modelId="{E53306A1-7690-42F7-950E-E3A3985D648D}" type="pres">
      <dgm:prSet presAssocID="{6DC9A2DF-CE13-4262-A97C-083C2E55B436}" presName="connector2" presStyleLbl="sibTrans2D1" presStyleIdx="1" presStyleCnt="3"/>
      <dgm:spPr/>
    </dgm:pt>
    <dgm:pt modelId="{EEE122D6-F177-433A-B97A-B6DFB40CFE4F}" type="pres">
      <dgm:prSet presAssocID="{89234BA9-B84D-490A-9034-A112B8229ACB}" presName="connector3" presStyleLbl="sibTrans2D1" presStyleIdx="2" presStyleCnt="3"/>
      <dgm:spPr/>
    </dgm:pt>
  </dgm:ptLst>
  <dgm:cxnLst>
    <dgm:cxn modelId="{F5CEFB0E-38EA-48AB-84DB-E410C0110D26}" type="presOf" srcId="{7C593CCE-38D6-40AA-A235-6F5B1A42D164}" destId="{92F1E2C5-820D-4015-BD82-B68C12A4E6F4}" srcOrd="0" destOrd="0" presId="urn:microsoft.com/office/officeart/2005/8/layout/gear1"/>
    <dgm:cxn modelId="{BB2F8E26-836C-4EB6-BB78-B798FF7E3E4B}" type="presOf" srcId="{D1CC6BE5-A3EA-46B0-A09A-34B5CBC048B6}" destId="{4D193417-3D86-46FF-AE57-E96E997AA22F}" srcOrd="0" destOrd="0" presId="urn:microsoft.com/office/officeart/2005/8/layout/gear1"/>
    <dgm:cxn modelId="{883FF533-2B3A-4424-9F5A-C571607B90F1}" type="presOf" srcId="{6DC9A2DF-CE13-4262-A97C-083C2E55B436}" destId="{E53306A1-7690-42F7-950E-E3A3985D648D}" srcOrd="0" destOrd="0" presId="urn:microsoft.com/office/officeart/2005/8/layout/gear1"/>
    <dgm:cxn modelId="{790A235C-49DD-433A-A154-6BC6502B62A3}" type="presOf" srcId="{7C593CCE-38D6-40AA-A235-6F5B1A42D164}" destId="{C8690138-A5C9-452D-B668-82F6758A3748}" srcOrd="2" destOrd="0" presId="urn:microsoft.com/office/officeart/2005/8/layout/gear1"/>
    <dgm:cxn modelId="{E3151C60-DD7D-481C-9BB7-6AC2803725D5}" type="presOf" srcId="{1F4B3004-9362-41FD-BB55-DA900D3F3CD5}" destId="{64CFD69C-6802-4390-BA4B-A2C1001846A2}" srcOrd="2" destOrd="0" presId="urn:microsoft.com/office/officeart/2005/8/layout/gear1"/>
    <dgm:cxn modelId="{0FA1CF42-D2DF-4081-BB34-18BE2493E322}" type="presOf" srcId="{6208800A-3516-4266-82E1-ECF79395B610}" destId="{58F897AA-179E-49E3-AFBA-58A8AC0E3AC3}" srcOrd="0" destOrd="0" presId="urn:microsoft.com/office/officeart/2005/8/layout/gear1"/>
    <dgm:cxn modelId="{32B1556B-C9E4-4610-8DBB-F6EC033DF5E7}" type="presOf" srcId="{7C593CCE-38D6-40AA-A235-6F5B1A42D164}" destId="{46DAE4B7-C222-4F61-823D-94045C842689}" srcOrd="1" destOrd="0" presId="urn:microsoft.com/office/officeart/2005/8/layout/gear1"/>
    <dgm:cxn modelId="{E02C036F-29F2-4326-ACA8-9044F87391A4}" type="presOf" srcId="{C862827F-76F2-4F26-A1AE-565ABC6FB954}" destId="{01537400-2C23-4C8B-865E-44633C1F812C}" srcOrd="0" destOrd="0" presId="urn:microsoft.com/office/officeart/2005/8/layout/gear1"/>
    <dgm:cxn modelId="{A44D4E70-457B-47B7-9163-7C16ACEA5EAB}" srcId="{6208800A-3516-4266-82E1-ECF79395B610}" destId="{1F4B3004-9362-41FD-BB55-DA900D3F3CD5}" srcOrd="2" destOrd="0" parTransId="{FF14FCC9-8A4B-4D99-B4A4-07B269224BC7}" sibTransId="{89234BA9-B84D-490A-9034-A112B8229ACB}"/>
    <dgm:cxn modelId="{9FD0C477-4605-4142-A98C-8526F8512F42}" type="presOf" srcId="{89234BA9-B84D-490A-9034-A112B8229ACB}" destId="{EEE122D6-F177-433A-B97A-B6DFB40CFE4F}" srcOrd="0" destOrd="0" presId="urn:microsoft.com/office/officeart/2005/8/layout/gear1"/>
    <dgm:cxn modelId="{D49F81C2-44F1-4171-BD51-721757E24330}" type="presOf" srcId="{D1CC6BE5-A3EA-46B0-A09A-34B5CBC048B6}" destId="{50546140-BA2D-4D58-83D9-8463952008AE}" srcOrd="1" destOrd="0" presId="urn:microsoft.com/office/officeart/2005/8/layout/gear1"/>
    <dgm:cxn modelId="{9282CCC7-7B07-41BD-A35A-EC018306CC85}" type="presOf" srcId="{D1CC6BE5-A3EA-46B0-A09A-34B5CBC048B6}" destId="{767FB361-1D53-488C-BBDB-7ED1837434E7}" srcOrd="2" destOrd="0" presId="urn:microsoft.com/office/officeart/2005/8/layout/gear1"/>
    <dgm:cxn modelId="{E8F93BD0-F201-4F0B-AA4D-3EFE319657FA}" type="presOf" srcId="{1F4B3004-9362-41FD-BB55-DA900D3F3CD5}" destId="{4BA40BD0-2DD4-44D6-9782-EFA510B2EB3B}" srcOrd="0" destOrd="0" presId="urn:microsoft.com/office/officeart/2005/8/layout/gear1"/>
    <dgm:cxn modelId="{B0A102D3-A1B0-46D2-A010-99267B455418}" srcId="{6208800A-3516-4266-82E1-ECF79395B610}" destId="{D1CC6BE5-A3EA-46B0-A09A-34B5CBC048B6}" srcOrd="0" destOrd="0" parTransId="{26662435-E590-4C3B-8BB2-9E05ACF4113C}" sibTransId="{C862827F-76F2-4F26-A1AE-565ABC6FB954}"/>
    <dgm:cxn modelId="{892BC8DA-C1F5-496E-884C-888DDB606234}" type="presOf" srcId="{1F4B3004-9362-41FD-BB55-DA900D3F3CD5}" destId="{6B0CD4B8-AE73-49A4-9CE2-791A71028B7C}" srcOrd="3" destOrd="0" presId="urn:microsoft.com/office/officeart/2005/8/layout/gear1"/>
    <dgm:cxn modelId="{0226C7EC-67E5-4A30-AC3D-6E01D71222DC}" srcId="{6208800A-3516-4266-82E1-ECF79395B610}" destId="{7C593CCE-38D6-40AA-A235-6F5B1A42D164}" srcOrd="1" destOrd="0" parTransId="{BB0F23CE-2B36-4D08-B5C1-C69F6B9E867F}" sibTransId="{6DC9A2DF-CE13-4262-A97C-083C2E55B436}"/>
    <dgm:cxn modelId="{B024D6F9-A978-4298-AA7C-BD159201712E}" type="presOf" srcId="{1F4B3004-9362-41FD-BB55-DA900D3F3CD5}" destId="{C72E1E33-338A-4648-884D-CFE626DEBDEB}" srcOrd="1" destOrd="0" presId="urn:microsoft.com/office/officeart/2005/8/layout/gear1"/>
    <dgm:cxn modelId="{89D9029E-8EBC-4366-9F3F-61A1E2D341AD}" type="presParOf" srcId="{58F897AA-179E-49E3-AFBA-58A8AC0E3AC3}" destId="{4D193417-3D86-46FF-AE57-E96E997AA22F}" srcOrd="0" destOrd="0" presId="urn:microsoft.com/office/officeart/2005/8/layout/gear1"/>
    <dgm:cxn modelId="{CA41FC37-799F-4FF8-92EB-542BB547AB5D}" type="presParOf" srcId="{58F897AA-179E-49E3-AFBA-58A8AC0E3AC3}" destId="{50546140-BA2D-4D58-83D9-8463952008AE}" srcOrd="1" destOrd="0" presId="urn:microsoft.com/office/officeart/2005/8/layout/gear1"/>
    <dgm:cxn modelId="{CEC41971-8379-4867-9AAD-20056E1D5EEC}" type="presParOf" srcId="{58F897AA-179E-49E3-AFBA-58A8AC0E3AC3}" destId="{767FB361-1D53-488C-BBDB-7ED1837434E7}" srcOrd="2" destOrd="0" presId="urn:microsoft.com/office/officeart/2005/8/layout/gear1"/>
    <dgm:cxn modelId="{6A9C9E97-28F1-4937-BDCA-60C0EDFCE4BA}" type="presParOf" srcId="{58F897AA-179E-49E3-AFBA-58A8AC0E3AC3}" destId="{92F1E2C5-820D-4015-BD82-B68C12A4E6F4}" srcOrd="3" destOrd="0" presId="urn:microsoft.com/office/officeart/2005/8/layout/gear1"/>
    <dgm:cxn modelId="{D18555F6-72D5-4AA2-8D11-8EB464A27AE5}" type="presParOf" srcId="{58F897AA-179E-49E3-AFBA-58A8AC0E3AC3}" destId="{46DAE4B7-C222-4F61-823D-94045C842689}" srcOrd="4" destOrd="0" presId="urn:microsoft.com/office/officeart/2005/8/layout/gear1"/>
    <dgm:cxn modelId="{9C657B45-1E99-4BAF-BBD3-5454F97DAA95}" type="presParOf" srcId="{58F897AA-179E-49E3-AFBA-58A8AC0E3AC3}" destId="{C8690138-A5C9-452D-B668-82F6758A3748}" srcOrd="5" destOrd="0" presId="urn:microsoft.com/office/officeart/2005/8/layout/gear1"/>
    <dgm:cxn modelId="{C0CF7AB3-DDBB-49EA-8185-5AA680C81D5B}" type="presParOf" srcId="{58F897AA-179E-49E3-AFBA-58A8AC0E3AC3}" destId="{4BA40BD0-2DD4-44D6-9782-EFA510B2EB3B}" srcOrd="6" destOrd="0" presId="urn:microsoft.com/office/officeart/2005/8/layout/gear1"/>
    <dgm:cxn modelId="{C6642D14-97A6-4345-95F2-64E89B4E99AA}" type="presParOf" srcId="{58F897AA-179E-49E3-AFBA-58A8AC0E3AC3}" destId="{C72E1E33-338A-4648-884D-CFE626DEBDEB}" srcOrd="7" destOrd="0" presId="urn:microsoft.com/office/officeart/2005/8/layout/gear1"/>
    <dgm:cxn modelId="{0A46E4C3-D4F4-4881-AF1C-AF03D5209153}" type="presParOf" srcId="{58F897AA-179E-49E3-AFBA-58A8AC0E3AC3}" destId="{64CFD69C-6802-4390-BA4B-A2C1001846A2}" srcOrd="8" destOrd="0" presId="urn:microsoft.com/office/officeart/2005/8/layout/gear1"/>
    <dgm:cxn modelId="{D2075B47-B404-4F7A-B5D0-67AC98C5E146}" type="presParOf" srcId="{58F897AA-179E-49E3-AFBA-58A8AC0E3AC3}" destId="{6B0CD4B8-AE73-49A4-9CE2-791A71028B7C}" srcOrd="9" destOrd="0" presId="urn:microsoft.com/office/officeart/2005/8/layout/gear1"/>
    <dgm:cxn modelId="{938DFA29-A05C-4893-800D-C4E86EEF3E68}" type="presParOf" srcId="{58F897AA-179E-49E3-AFBA-58A8AC0E3AC3}" destId="{01537400-2C23-4C8B-865E-44633C1F812C}" srcOrd="10" destOrd="0" presId="urn:microsoft.com/office/officeart/2005/8/layout/gear1"/>
    <dgm:cxn modelId="{5C83773F-E7B1-4BBE-AC12-1D68B996B2E8}" type="presParOf" srcId="{58F897AA-179E-49E3-AFBA-58A8AC0E3AC3}" destId="{E53306A1-7690-42F7-950E-E3A3985D648D}" srcOrd="11" destOrd="0" presId="urn:microsoft.com/office/officeart/2005/8/layout/gear1"/>
    <dgm:cxn modelId="{2F6B400B-576D-45F3-B36E-6586AC87EB1D}" type="presParOf" srcId="{58F897AA-179E-49E3-AFBA-58A8AC0E3AC3}" destId="{EEE122D6-F177-433A-B97A-B6DFB40CFE4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47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6208800A-3516-4266-82E1-ECF79395B610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1F4B3004-9362-41FD-BB55-DA900D3F3CD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F14FCC9-8A4B-4D99-B4A4-07B269224BC7}" type="parTrans" cxnId="{A44D4E70-457B-47B7-9163-7C16ACEA5EAB}">
      <dgm:prSet/>
      <dgm:spPr/>
      <dgm:t>
        <a:bodyPr/>
        <a:lstStyle/>
        <a:p>
          <a:endParaRPr lang="en-US"/>
        </a:p>
      </dgm:t>
    </dgm:pt>
    <dgm:pt modelId="{89234BA9-B84D-490A-9034-A112B8229ACB}" type="sibTrans" cxnId="{A44D4E70-457B-47B7-9163-7C16ACEA5EAB}">
      <dgm:prSet/>
      <dgm:spPr/>
      <dgm:t>
        <a:bodyPr/>
        <a:lstStyle/>
        <a:p>
          <a:endParaRPr lang="en-US"/>
        </a:p>
      </dgm:t>
    </dgm:pt>
    <dgm:pt modelId="{7C593CCE-38D6-40AA-A235-6F5B1A42D16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DC9A2DF-CE13-4262-A97C-083C2E55B436}" type="sibTrans" cxnId="{0226C7EC-67E5-4A30-AC3D-6E01D71222DC}">
      <dgm:prSet/>
      <dgm:spPr/>
      <dgm:t>
        <a:bodyPr/>
        <a:lstStyle/>
        <a:p>
          <a:endParaRPr lang="en-US"/>
        </a:p>
      </dgm:t>
    </dgm:pt>
    <dgm:pt modelId="{BB0F23CE-2B36-4D08-B5C1-C69F6B9E867F}" type="parTrans" cxnId="{0226C7EC-67E5-4A30-AC3D-6E01D71222DC}">
      <dgm:prSet/>
      <dgm:spPr/>
      <dgm:t>
        <a:bodyPr/>
        <a:lstStyle/>
        <a:p>
          <a:endParaRPr lang="en-US"/>
        </a:p>
      </dgm:t>
    </dgm:pt>
    <dgm:pt modelId="{D1CC6BE5-A3EA-46B0-A09A-34B5CBC048B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862827F-76F2-4F26-A1AE-565ABC6FB954}" type="sibTrans" cxnId="{B0A102D3-A1B0-46D2-A010-99267B455418}">
      <dgm:prSet/>
      <dgm:spPr/>
      <dgm:t>
        <a:bodyPr/>
        <a:lstStyle/>
        <a:p>
          <a:endParaRPr lang="en-US"/>
        </a:p>
      </dgm:t>
    </dgm:pt>
    <dgm:pt modelId="{26662435-E590-4C3B-8BB2-9E05ACF4113C}" type="parTrans" cxnId="{B0A102D3-A1B0-46D2-A010-99267B455418}">
      <dgm:prSet/>
      <dgm:spPr/>
      <dgm:t>
        <a:bodyPr/>
        <a:lstStyle/>
        <a:p>
          <a:endParaRPr lang="en-US"/>
        </a:p>
      </dgm:t>
    </dgm:pt>
    <dgm:pt modelId="{58F897AA-179E-49E3-AFBA-58A8AC0E3AC3}" type="pres">
      <dgm:prSet presAssocID="{6208800A-3516-4266-82E1-ECF79395B61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193417-3D86-46FF-AE57-E96E997AA22F}" type="pres">
      <dgm:prSet presAssocID="{D1CC6BE5-A3EA-46B0-A09A-34B5CBC048B6}" presName="gear1" presStyleLbl="node1" presStyleIdx="0" presStyleCnt="3">
        <dgm:presLayoutVars>
          <dgm:chMax val="1"/>
          <dgm:bulletEnabled val="1"/>
        </dgm:presLayoutVars>
      </dgm:prSet>
      <dgm:spPr/>
    </dgm:pt>
    <dgm:pt modelId="{50546140-BA2D-4D58-83D9-8463952008AE}" type="pres">
      <dgm:prSet presAssocID="{D1CC6BE5-A3EA-46B0-A09A-34B5CBC048B6}" presName="gear1srcNode" presStyleLbl="node1" presStyleIdx="0" presStyleCnt="3"/>
      <dgm:spPr/>
    </dgm:pt>
    <dgm:pt modelId="{767FB361-1D53-488C-BBDB-7ED1837434E7}" type="pres">
      <dgm:prSet presAssocID="{D1CC6BE5-A3EA-46B0-A09A-34B5CBC048B6}" presName="gear1dstNode" presStyleLbl="node1" presStyleIdx="0" presStyleCnt="3"/>
      <dgm:spPr/>
    </dgm:pt>
    <dgm:pt modelId="{92F1E2C5-820D-4015-BD82-B68C12A4E6F4}" type="pres">
      <dgm:prSet presAssocID="{7C593CCE-38D6-40AA-A235-6F5B1A42D164}" presName="gear2" presStyleLbl="node1" presStyleIdx="1" presStyleCnt="3">
        <dgm:presLayoutVars>
          <dgm:chMax val="1"/>
          <dgm:bulletEnabled val="1"/>
        </dgm:presLayoutVars>
      </dgm:prSet>
      <dgm:spPr/>
    </dgm:pt>
    <dgm:pt modelId="{46DAE4B7-C222-4F61-823D-94045C842689}" type="pres">
      <dgm:prSet presAssocID="{7C593CCE-38D6-40AA-A235-6F5B1A42D164}" presName="gear2srcNode" presStyleLbl="node1" presStyleIdx="1" presStyleCnt="3"/>
      <dgm:spPr/>
    </dgm:pt>
    <dgm:pt modelId="{C8690138-A5C9-452D-B668-82F6758A3748}" type="pres">
      <dgm:prSet presAssocID="{7C593CCE-38D6-40AA-A235-6F5B1A42D164}" presName="gear2dstNode" presStyleLbl="node1" presStyleIdx="1" presStyleCnt="3"/>
      <dgm:spPr/>
    </dgm:pt>
    <dgm:pt modelId="{4BA40BD0-2DD4-44D6-9782-EFA510B2EB3B}" type="pres">
      <dgm:prSet presAssocID="{1F4B3004-9362-41FD-BB55-DA900D3F3CD5}" presName="gear3" presStyleLbl="node1" presStyleIdx="2" presStyleCnt="3"/>
      <dgm:spPr/>
    </dgm:pt>
    <dgm:pt modelId="{C72E1E33-338A-4648-884D-CFE626DEBDEB}" type="pres">
      <dgm:prSet presAssocID="{1F4B3004-9362-41FD-BB55-DA900D3F3CD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4CFD69C-6802-4390-BA4B-A2C1001846A2}" type="pres">
      <dgm:prSet presAssocID="{1F4B3004-9362-41FD-BB55-DA900D3F3CD5}" presName="gear3srcNode" presStyleLbl="node1" presStyleIdx="2" presStyleCnt="3"/>
      <dgm:spPr/>
    </dgm:pt>
    <dgm:pt modelId="{6B0CD4B8-AE73-49A4-9CE2-791A71028B7C}" type="pres">
      <dgm:prSet presAssocID="{1F4B3004-9362-41FD-BB55-DA900D3F3CD5}" presName="gear3dstNode" presStyleLbl="node1" presStyleIdx="2" presStyleCnt="3"/>
      <dgm:spPr/>
    </dgm:pt>
    <dgm:pt modelId="{01537400-2C23-4C8B-865E-44633C1F812C}" type="pres">
      <dgm:prSet presAssocID="{C862827F-76F2-4F26-A1AE-565ABC6FB954}" presName="connector1" presStyleLbl="sibTrans2D1" presStyleIdx="0" presStyleCnt="3"/>
      <dgm:spPr/>
    </dgm:pt>
    <dgm:pt modelId="{E53306A1-7690-42F7-950E-E3A3985D648D}" type="pres">
      <dgm:prSet presAssocID="{6DC9A2DF-CE13-4262-A97C-083C2E55B436}" presName="connector2" presStyleLbl="sibTrans2D1" presStyleIdx="1" presStyleCnt="3"/>
      <dgm:spPr/>
    </dgm:pt>
    <dgm:pt modelId="{EEE122D6-F177-433A-B97A-B6DFB40CFE4F}" type="pres">
      <dgm:prSet presAssocID="{89234BA9-B84D-490A-9034-A112B8229ACB}" presName="connector3" presStyleLbl="sibTrans2D1" presStyleIdx="2" presStyleCnt="3"/>
      <dgm:spPr/>
    </dgm:pt>
  </dgm:ptLst>
  <dgm:cxnLst>
    <dgm:cxn modelId="{ECC01916-E24A-417D-9102-37CF24ADCB2D}" type="presOf" srcId="{1F4B3004-9362-41FD-BB55-DA900D3F3CD5}" destId="{4BA40BD0-2DD4-44D6-9782-EFA510B2EB3B}" srcOrd="0" destOrd="0" presId="urn:microsoft.com/office/officeart/2005/8/layout/gear1"/>
    <dgm:cxn modelId="{EFAC0E37-4418-4EA2-952F-E3B2DA040C91}" type="presOf" srcId="{6208800A-3516-4266-82E1-ECF79395B610}" destId="{58F897AA-179E-49E3-AFBA-58A8AC0E3AC3}" srcOrd="0" destOrd="0" presId="urn:microsoft.com/office/officeart/2005/8/layout/gear1"/>
    <dgm:cxn modelId="{F2408C4D-74F3-4BE1-B207-E4E320784F15}" type="presOf" srcId="{D1CC6BE5-A3EA-46B0-A09A-34B5CBC048B6}" destId="{50546140-BA2D-4D58-83D9-8463952008AE}" srcOrd="1" destOrd="0" presId="urn:microsoft.com/office/officeart/2005/8/layout/gear1"/>
    <dgm:cxn modelId="{A44D4E70-457B-47B7-9163-7C16ACEA5EAB}" srcId="{6208800A-3516-4266-82E1-ECF79395B610}" destId="{1F4B3004-9362-41FD-BB55-DA900D3F3CD5}" srcOrd="2" destOrd="0" parTransId="{FF14FCC9-8A4B-4D99-B4A4-07B269224BC7}" sibTransId="{89234BA9-B84D-490A-9034-A112B8229ACB}"/>
    <dgm:cxn modelId="{E6710E72-6313-4A9B-BF51-0832BE922D33}" type="presOf" srcId="{1F4B3004-9362-41FD-BB55-DA900D3F3CD5}" destId="{6B0CD4B8-AE73-49A4-9CE2-791A71028B7C}" srcOrd="3" destOrd="0" presId="urn:microsoft.com/office/officeart/2005/8/layout/gear1"/>
    <dgm:cxn modelId="{C5D96656-0A17-4A5A-8A73-8FF28C5286F9}" type="presOf" srcId="{6DC9A2DF-CE13-4262-A97C-083C2E55B436}" destId="{E53306A1-7690-42F7-950E-E3A3985D648D}" srcOrd="0" destOrd="0" presId="urn:microsoft.com/office/officeart/2005/8/layout/gear1"/>
    <dgm:cxn modelId="{E0C3767C-FCDA-4793-A93A-40AB0298E012}" type="presOf" srcId="{C862827F-76F2-4F26-A1AE-565ABC6FB954}" destId="{01537400-2C23-4C8B-865E-44633C1F812C}" srcOrd="0" destOrd="0" presId="urn:microsoft.com/office/officeart/2005/8/layout/gear1"/>
    <dgm:cxn modelId="{B5A84B84-451A-43D5-BE29-D6AF251EF62F}" type="presOf" srcId="{D1CC6BE5-A3EA-46B0-A09A-34B5CBC048B6}" destId="{4D193417-3D86-46FF-AE57-E96E997AA22F}" srcOrd="0" destOrd="0" presId="urn:microsoft.com/office/officeart/2005/8/layout/gear1"/>
    <dgm:cxn modelId="{B5E6D4C7-846C-4276-B415-684FCEB63720}" type="presOf" srcId="{1F4B3004-9362-41FD-BB55-DA900D3F3CD5}" destId="{C72E1E33-338A-4648-884D-CFE626DEBDEB}" srcOrd="1" destOrd="0" presId="urn:microsoft.com/office/officeart/2005/8/layout/gear1"/>
    <dgm:cxn modelId="{428A9CCB-26B8-435E-A9EE-C589890A483A}" type="presOf" srcId="{7C593CCE-38D6-40AA-A235-6F5B1A42D164}" destId="{46DAE4B7-C222-4F61-823D-94045C842689}" srcOrd="1" destOrd="0" presId="urn:microsoft.com/office/officeart/2005/8/layout/gear1"/>
    <dgm:cxn modelId="{B0A102D3-A1B0-46D2-A010-99267B455418}" srcId="{6208800A-3516-4266-82E1-ECF79395B610}" destId="{D1CC6BE5-A3EA-46B0-A09A-34B5CBC048B6}" srcOrd="0" destOrd="0" parTransId="{26662435-E590-4C3B-8BB2-9E05ACF4113C}" sibTransId="{C862827F-76F2-4F26-A1AE-565ABC6FB954}"/>
    <dgm:cxn modelId="{63209DD7-58A3-4651-B662-8FB4D4F4D30B}" type="presOf" srcId="{7C593CCE-38D6-40AA-A235-6F5B1A42D164}" destId="{92F1E2C5-820D-4015-BD82-B68C12A4E6F4}" srcOrd="0" destOrd="0" presId="urn:microsoft.com/office/officeart/2005/8/layout/gear1"/>
    <dgm:cxn modelId="{FB3655DB-9B57-4CC0-AC1C-2A46998DFAA6}" type="presOf" srcId="{89234BA9-B84D-490A-9034-A112B8229ACB}" destId="{EEE122D6-F177-433A-B97A-B6DFB40CFE4F}" srcOrd="0" destOrd="0" presId="urn:microsoft.com/office/officeart/2005/8/layout/gear1"/>
    <dgm:cxn modelId="{9CEAF6E5-5045-49FC-A9CB-CE503C22ED78}" type="presOf" srcId="{D1CC6BE5-A3EA-46B0-A09A-34B5CBC048B6}" destId="{767FB361-1D53-488C-BBDB-7ED1837434E7}" srcOrd="2" destOrd="0" presId="urn:microsoft.com/office/officeart/2005/8/layout/gear1"/>
    <dgm:cxn modelId="{0226C7EC-67E5-4A30-AC3D-6E01D71222DC}" srcId="{6208800A-3516-4266-82E1-ECF79395B610}" destId="{7C593CCE-38D6-40AA-A235-6F5B1A42D164}" srcOrd="1" destOrd="0" parTransId="{BB0F23CE-2B36-4D08-B5C1-C69F6B9E867F}" sibTransId="{6DC9A2DF-CE13-4262-A97C-083C2E55B436}"/>
    <dgm:cxn modelId="{8CDD2DF8-98F5-4824-8061-4EF0BE2065F0}" type="presOf" srcId="{7C593CCE-38D6-40AA-A235-6F5B1A42D164}" destId="{C8690138-A5C9-452D-B668-82F6758A3748}" srcOrd="2" destOrd="0" presId="urn:microsoft.com/office/officeart/2005/8/layout/gear1"/>
    <dgm:cxn modelId="{D65CA1FE-CAE2-4385-A0E0-31FBDB19AB70}" type="presOf" srcId="{1F4B3004-9362-41FD-BB55-DA900D3F3CD5}" destId="{64CFD69C-6802-4390-BA4B-A2C1001846A2}" srcOrd="2" destOrd="0" presId="urn:microsoft.com/office/officeart/2005/8/layout/gear1"/>
    <dgm:cxn modelId="{5D778DFB-A974-40EF-893C-2EB9B16579D4}" type="presParOf" srcId="{58F897AA-179E-49E3-AFBA-58A8AC0E3AC3}" destId="{4D193417-3D86-46FF-AE57-E96E997AA22F}" srcOrd="0" destOrd="0" presId="urn:microsoft.com/office/officeart/2005/8/layout/gear1"/>
    <dgm:cxn modelId="{6800629E-8BBD-4381-9A13-E3A20471B345}" type="presParOf" srcId="{58F897AA-179E-49E3-AFBA-58A8AC0E3AC3}" destId="{50546140-BA2D-4D58-83D9-8463952008AE}" srcOrd="1" destOrd="0" presId="urn:microsoft.com/office/officeart/2005/8/layout/gear1"/>
    <dgm:cxn modelId="{BD747366-FA72-48C6-AE64-73AB1B47087E}" type="presParOf" srcId="{58F897AA-179E-49E3-AFBA-58A8AC0E3AC3}" destId="{767FB361-1D53-488C-BBDB-7ED1837434E7}" srcOrd="2" destOrd="0" presId="urn:microsoft.com/office/officeart/2005/8/layout/gear1"/>
    <dgm:cxn modelId="{B6DDB55A-8B26-4FA0-8B7D-97ACD66358E9}" type="presParOf" srcId="{58F897AA-179E-49E3-AFBA-58A8AC0E3AC3}" destId="{92F1E2C5-820D-4015-BD82-B68C12A4E6F4}" srcOrd="3" destOrd="0" presId="urn:microsoft.com/office/officeart/2005/8/layout/gear1"/>
    <dgm:cxn modelId="{76472F3F-FD2E-4F2B-8DBC-900FC58C5A70}" type="presParOf" srcId="{58F897AA-179E-49E3-AFBA-58A8AC0E3AC3}" destId="{46DAE4B7-C222-4F61-823D-94045C842689}" srcOrd="4" destOrd="0" presId="urn:microsoft.com/office/officeart/2005/8/layout/gear1"/>
    <dgm:cxn modelId="{EF1F32F5-039B-4BBB-870B-A0DBBCB58794}" type="presParOf" srcId="{58F897AA-179E-49E3-AFBA-58A8AC0E3AC3}" destId="{C8690138-A5C9-452D-B668-82F6758A3748}" srcOrd="5" destOrd="0" presId="urn:microsoft.com/office/officeart/2005/8/layout/gear1"/>
    <dgm:cxn modelId="{50C8D68C-000B-4AEA-BC56-F76AD202E741}" type="presParOf" srcId="{58F897AA-179E-49E3-AFBA-58A8AC0E3AC3}" destId="{4BA40BD0-2DD4-44D6-9782-EFA510B2EB3B}" srcOrd="6" destOrd="0" presId="urn:microsoft.com/office/officeart/2005/8/layout/gear1"/>
    <dgm:cxn modelId="{3A458656-3E38-4924-B069-8B32B5932863}" type="presParOf" srcId="{58F897AA-179E-49E3-AFBA-58A8AC0E3AC3}" destId="{C72E1E33-338A-4648-884D-CFE626DEBDEB}" srcOrd="7" destOrd="0" presId="urn:microsoft.com/office/officeart/2005/8/layout/gear1"/>
    <dgm:cxn modelId="{2294B2D4-4692-4ACB-A169-34E8C9E2E9B7}" type="presParOf" srcId="{58F897AA-179E-49E3-AFBA-58A8AC0E3AC3}" destId="{64CFD69C-6802-4390-BA4B-A2C1001846A2}" srcOrd="8" destOrd="0" presId="urn:microsoft.com/office/officeart/2005/8/layout/gear1"/>
    <dgm:cxn modelId="{16631579-A4EB-43FC-B647-6FC5570181F3}" type="presParOf" srcId="{58F897AA-179E-49E3-AFBA-58A8AC0E3AC3}" destId="{6B0CD4B8-AE73-49A4-9CE2-791A71028B7C}" srcOrd="9" destOrd="0" presId="urn:microsoft.com/office/officeart/2005/8/layout/gear1"/>
    <dgm:cxn modelId="{939EADEB-F553-4D42-AADD-EF520B48D3C5}" type="presParOf" srcId="{58F897AA-179E-49E3-AFBA-58A8AC0E3AC3}" destId="{01537400-2C23-4C8B-865E-44633C1F812C}" srcOrd="10" destOrd="0" presId="urn:microsoft.com/office/officeart/2005/8/layout/gear1"/>
    <dgm:cxn modelId="{2663F2B6-84AC-4483-8F9A-C6B0E2AB73FB}" type="presParOf" srcId="{58F897AA-179E-49E3-AFBA-58A8AC0E3AC3}" destId="{E53306A1-7690-42F7-950E-E3A3985D648D}" srcOrd="11" destOrd="0" presId="urn:microsoft.com/office/officeart/2005/8/layout/gear1"/>
    <dgm:cxn modelId="{094586B2-549F-41F5-97E6-D995330154BB}" type="presParOf" srcId="{58F897AA-179E-49E3-AFBA-58A8AC0E3AC3}" destId="{EEE122D6-F177-433A-B97A-B6DFB40CFE4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52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6208800A-3516-4266-82E1-ECF79395B610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1F4B3004-9362-41FD-BB55-DA900D3F3CD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F14FCC9-8A4B-4D99-B4A4-07B269224BC7}" type="parTrans" cxnId="{A44D4E70-457B-47B7-9163-7C16ACEA5EAB}">
      <dgm:prSet/>
      <dgm:spPr/>
      <dgm:t>
        <a:bodyPr/>
        <a:lstStyle/>
        <a:p>
          <a:endParaRPr lang="en-US"/>
        </a:p>
      </dgm:t>
    </dgm:pt>
    <dgm:pt modelId="{89234BA9-B84D-490A-9034-A112B8229ACB}" type="sibTrans" cxnId="{A44D4E70-457B-47B7-9163-7C16ACEA5EAB}">
      <dgm:prSet/>
      <dgm:spPr/>
      <dgm:t>
        <a:bodyPr/>
        <a:lstStyle/>
        <a:p>
          <a:endParaRPr lang="en-US"/>
        </a:p>
      </dgm:t>
    </dgm:pt>
    <dgm:pt modelId="{7C593CCE-38D6-40AA-A235-6F5B1A42D16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DC9A2DF-CE13-4262-A97C-083C2E55B436}" type="sibTrans" cxnId="{0226C7EC-67E5-4A30-AC3D-6E01D71222DC}">
      <dgm:prSet/>
      <dgm:spPr/>
      <dgm:t>
        <a:bodyPr/>
        <a:lstStyle/>
        <a:p>
          <a:endParaRPr lang="en-US"/>
        </a:p>
      </dgm:t>
    </dgm:pt>
    <dgm:pt modelId="{BB0F23CE-2B36-4D08-B5C1-C69F6B9E867F}" type="parTrans" cxnId="{0226C7EC-67E5-4A30-AC3D-6E01D71222DC}">
      <dgm:prSet/>
      <dgm:spPr/>
      <dgm:t>
        <a:bodyPr/>
        <a:lstStyle/>
        <a:p>
          <a:endParaRPr lang="en-US"/>
        </a:p>
      </dgm:t>
    </dgm:pt>
    <dgm:pt modelId="{D1CC6BE5-A3EA-46B0-A09A-34B5CBC048B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862827F-76F2-4F26-A1AE-565ABC6FB954}" type="sibTrans" cxnId="{B0A102D3-A1B0-46D2-A010-99267B455418}">
      <dgm:prSet/>
      <dgm:spPr/>
      <dgm:t>
        <a:bodyPr/>
        <a:lstStyle/>
        <a:p>
          <a:endParaRPr lang="en-US"/>
        </a:p>
      </dgm:t>
    </dgm:pt>
    <dgm:pt modelId="{26662435-E590-4C3B-8BB2-9E05ACF4113C}" type="parTrans" cxnId="{B0A102D3-A1B0-46D2-A010-99267B455418}">
      <dgm:prSet/>
      <dgm:spPr/>
      <dgm:t>
        <a:bodyPr/>
        <a:lstStyle/>
        <a:p>
          <a:endParaRPr lang="en-US"/>
        </a:p>
      </dgm:t>
    </dgm:pt>
    <dgm:pt modelId="{58F897AA-179E-49E3-AFBA-58A8AC0E3AC3}" type="pres">
      <dgm:prSet presAssocID="{6208800A-3516-4266-82E1-ECF79395B61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193417-3D86-46FF-AE57-E96E997AA22F}" type="pres">
      <dgm:prSet presAssocID="{D1CC6BE5-A3EA-46B0-A09A-34B5CBC048B6}" presName="gear1" presStyleLbl="node1" presStyleIdx="0" presStyleCnt="3">
        <dgm:presLayoutVars>
          <dgm:chMax val="1"/>
          <dgm:bulletEnabled val="1"/>
        </dgm:presLayoutVars>
      </dgm:prSet>
      <dgm:spPr/>
    </dgm:pt>
    <dgm:pt modelId="{50546140-BA2D-4D58-83D9-8463952008AE}" type="pres">
      <dgm:prSet presAssocID="{D1CC6BE5-A3EA-46B0-A09A-34B5CBC048B6}" presName="gear1srcNode" presStyleLbl="node1" presStyleIdx="0" presStyleCnt="3"/>
      <dgm:spPr/>
    </dgm:pt>
    <dgm:pt modelId="{767FB361-1D53-488C-BBDB-7ED1837434E7}" type="pres">
      <dgm:prSet presAssocID="{D1CC6BE5-A3EA-46B0-A09A-34B5CBC048B6}" presName="gear1dstNode" presStyleLbl="node1" presStyleIdx="0" presStyleCnt="3"/>
      <dgm:spPr/>
    </dgm:pt>
    <dgm:pt modelId="{92F1E2C5-820D-4015-BD82-B68C12A4E6F4}" type="pres">
      <dgm:prSet presAssocID="{7C593CCE-38D6-40AA-A235-6F5B1A42D164}" presName="gear2" presStyleLbl="node1" presStyleIdx="1" presStyleCnt="3">
        <dgm:presLayoutVars>
          <dgm:chMax val="1"/>
          <dgm:bulletEnabled val="1"/>
        </dgm:presLayoutVars>
      </dgm:prSet>
      <dgm:spPr/>
    </dgm:pt>
    <dgm:pt modelId="{46DAE4B7-C222-4F61-823D-94045C842689}" type="pres">
      <dgm:prSet presAssocID="{7C593CCE-38D6-40AA-A235-6F5B1A42D164}" presName="gear2srcNode" presStyleLbl="node1" presStyleIdx="1" presStyleCnt="3"/>
      <dgm:spPr/>
    </dgm:pt>
    <dgm:pt modelId="{C8690138-A5C9-452D-B668-82F6758A3748}" type="pres">
      <dgm:prSet presAssocID="{7C593CCE-38D6-40AA-A235-6F5B1A42D164}" presName="gear2dstNode" presStyleLbl="node1" presStyleIdx="1" presStyleCnt="3"/>
      <dgm:spPr/>
    </dgm:pt>
    <dgm:pt modelId="{4BA40BD0-2DD4-44D6-9782-EFA510B2EB3B}" type="pres">
      <dgm:prSet presAssocID="{1F4B3004-9362-41FD-BB55-DA900D3F3CD5}" presName="gear3" presStyleLbl="node1" presStyleIdx="2" presStyleCnt="3"/>
      <dgm:spPr/>
    </dgm:pt>
    <dgm:pt modelId="{C72E1E33-338A-4648-884D-CFE626DEBDEB}" type="pres">
      <dgm:prSet presAssocID="{1F4B3004-9362-41FD-BB55-DA900D3F3CD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4CFD69C-6802-4390-BA4B-A2C1001846A2}" type="pres">
      <dgm:prSet presAssocID="{1F4B3004-9362-41FD-BB55-DA900D3F3CD5}" presName="gear3srcNode" presStyleLbl="node1" presStyleIdx="2" presStyleCnt="3"/>
      <dgm:spPr/>
    </dgm:pt>
    <dgm:pt modelId="{6B0CD4B8-AE73-49A4-9CE2-791A71028B7C}" type="pres">
      <dgm:prSet presAssocID="{1F4B3004-9362-41FD-BB55-DA900D3F3CD5}" presName="gear3dstNode" presStyleLbl="node1" presStyleIdx="2" presStyleCnt="3"/>
      <dgm:spPr/>
    </dgm:pt>
    <dgm:pt modelId="{01537400-2C23-4C8B-865E-44633C1F812C}" type="pres">
      <dgm:prSet presAssocID="{C862827F-76F2-4F26-A1AE-565ABC6FB954}" presName="connector1" presStyleLbl="sibTrans2D1" presStyleIdx="0" presStyleCnt="3"/>
      <dgm:spPr/>
    </dgm:pt>
    <dgm:pt modelId="{E53306A1-7690-42F7-950E-E3A3985D648D}" type="pres">
      <dgm:prSet presAssocID="{6DC9A2DF-CE13-4262-A97C-083C2E55B436}" presName="connector2" presStyleLbl="sibTrans2D1" presStyleIdx="1" presStyleCnt="3"/>
      <dgm:spPr/>
    </dgm:pt>
    <dgm:pt modelId="{EEE122D6-F177-433A-B97A-B6DFB40CFE4F}" type="pres">
      <dgm:prSet presAssocID="{89234BA9-B84D-490A-9034-A112B8229ACB}" presName="connector3" presStyleLbl="sibTrans2D1" presStyleIdx="2" presStyleCnt="3"/>
      <dgm:spPr/>
    </dgm:pt>
  </dgm:ptLst>
  <dgm:cxnLst>
    <dgm:cxn modelId="{3179EE04-C13E-43BB-A1EB-8DB09844B12E}" type="presOf" srcId="{1F4B3004-9362-41FD-BB55-DA900D3F3CD5}" destId="{64CFD69C-6802-4390-BA4B-A2C1001846A2}" srcOrd="2" destOrd="0" presId="urn:microsoft.com/office/officeart/2005/8/layout/gear1"/>
    <dgm:cxn modelId="{DC82B212-AFA6-40DD-80DC-1D7411C982B7}" type="presOf" srcId="{1F4B3004-9362-41FD-BB55-DA900D3F3CD5}" destId="{C72E1E33-338A-4648-884D-CFE626DEBDEB}" srcOrd="1" destOrd="0" presId="urn:microsoft.com/office/officeart/2005/8/layout/gear1"/>
    <dgm:cxn modelId="{AEC18620-FA2C-49A6-AD3A-398C0EA34846}" type="presOf" srcId="{D1CC6BE5-A3EA-46B0-A09A-34B5CBC048B6}" destId="{767FB361-1D53-488C-BBDB-7ED1837434E7}" srcOrd="2" destOrd="0" presId="urn:microsoft.com/office/officeart/2005/8/layout/gear1"/>
    <dgm:cxn modelId="{BB627F31-B490-4CCE-8A9D-00B799629BDC}" type="presOf" srcId="{7C593CCE-38D6-40AA-A235-6F5B1A42D164}" destId="{46DAE4B7-C222-4F61-823D-94045C842689}" srcOrd="1" destOrd="0" presId="urn:microsoft.com/office/officeart/2005/8/layout/gear1"/>
    <dgm:cxn modelId="{AEC65668-823D-406F-A7C0-7F46F3984801}" type="presOf" srcId="{D1CC6BE5-A3EA-46B0-A09A-34B5CBC048B6}" destId="{4D193417-3D86-46FF-AE57-E96E997AA22F}" srcOrd="0" destOrd="0" presId="urn:microsoft.com/office/officeart/2005/8/layout/gear1"/>
    <dgm:cxn modelId="{39E7EA6D-9DD9-41ED-878D-87DA266F3627}" type="presOf" srcId="{1F4B3004-9362-41FD-BB55-DA900D3F3CD5}" destId="{4BA40BD0-2DD4-44D6-9782-EFA510B2EB3B}" srcOrd="0" destOrd="0" presId="urn:microsoft.com/office/officeart/2005/8/layout/gear1"/>
    <dgm:cxn modelId="{A44D4E70-457B-47B7-9163-7C16ACEA5EAB}" srcId="{6208800A-3516-4266-82E1-ECF79395B610}" destId="{1F4B3004-9362-41FD-BB55-DA900D3F3CD5}" srcOrd="2" destOrd="0" parTransId="{FF14FCC9-8A4B-4D99-B4A4-07B269224BC7}" sibTransId="{89234BA9-B84D-490A-9034-A112B8229ACB}"/>
    <dgm:cxn modelId="{D325F975-6F82-4F25-9524-734040C93A6E}" type="presOf" srcId="{1F4B3004-9362-41FD-BB55-DA900D3F3CD5}" destId="{6B0CD4B8-AE73-49A4-9CE2-791A71028B7C}" srcOrd="3" destOrd="0" presId="urn:microsoft.com/office/officeart/2005/8/layout/gear1"/>
    <dgm:cxn modelId="{FCD7F57C-EFFB-4158-9F20-A0D61D096EE7}" type="presOf" srcId="{7C593CCE-38D6-40AA-A235-6F5B1A42D164}" destId="{C8690138-A5C9-452D-B668-82F6758A3748}" srcOrd="2" destOrd="0" presId="urn:microsoft.com/office/officeart/2005/8/layout/gear1"/>
    <dgm:cxn modelId="{70591C87-D22D-440A-8964-04C2EFA71416}" type="presOf" srcId="{D1CC6BE5-A3EA-46B0-A09A-34B5CBC048B6}" destId="{50546140-BA2D-4D58-83D9-8463952008AE}" srcOrd="1" destOrd="0" presId="urn:microsoft.com/office/officeart/2005/8/layout/gear1"/>
    <dgm:cxn modelId="{3C10B7B6-75BD-4AF1-96E1-936493D7B908}" type="presOf" srcId="{6DC9A2DF-CE13-4262-A97C-083C2E55B436}" destId="{E53306A1-7690-42F7-950E-E3A3985D648D}" srcOrd="0" destOrd="0" presId="urn:microsoft.com/office/officeart/2005/8/layout/gear1"/>
    <dgm:cxn modelId="{5EB874C7-5050-4CC4-A6B6-31B98F7474EF}" type="presOf" srcId="{7C593CCE-38D6-40AA-A235-6F5B1A42D164}" destId="{92F1E2C5-820D-4015-BD82-B68C12A4E6F4}" srcOrd="0" destOrd="0" presId="urn:microsoft.com/office/officeart/2005/8/layout/gear1"/>
    <dgm:cxn modelId="{9F2759CC-911D-4B65-A9DF-FE7D200A5B02}" type="presOf" srcId="{6208800A-3516-4266-82E1-ECF79395B610}" destId="{58F897AA-179E-49E3-AFBA-58A8AC0E3AC3}" srcOrd="0" destOrd="0" presId="urn:microsoft.com/office/officeart/2005/8/layout/gear1"/>
    <dgm:cxn modelId="{2F3E72CD-C07B-464F-90FE-E786667F2D57}" type="presOf" srcId="{C862827F-76F2-4F26-A1AE-565ABC6FB954}" destId="{01537400-2C23-4C8B-865E-44633C1F812C}" srcOrd="0" destOrd="0" presId="urn:microsoft.com/office/officeart/2005/8/layout/gear1"/>
    <dgm:cxn modelId="{B0A102D3-A1B0-46D2-A010-99267B455418}" srcId="{6208800A-3516-4266-82E1-ECF79395B610}" destId="{D1CC6BE5-A3EA-46B0-A09A-34B5CBC048B6}" srcOrd="0" destOrd="0" parTransId="{26662435-E590-4C3B-8BB2-9E05ACF4113C}" sibTransId="{C862827F-76F2-4F26-A1AE-565ABC6FB954}"/>
    <dgm:cxn modelId="{90B1B7D3-BE5C-45BB-AEEC-C72B5B645012}" type="presOf" srcId="{89234BA9-B84D-490A-9034-A112B8229ACB}" destId="{EEE122D6-F177-433A-B97A-B6DFB40CFE4F}" srcOrd="0" destOrd="0" presId="urn:microsoft.com/office/officeart/2005/8/layout/gear1"/>
    <dgm:cxn modelId="{0226C7EC-67E5-4A30-AC3D-6E01D71222DC}" srcId="{6208800A-3516-4266-82E1-ECF79395B610}" destId="{7C593CCE-38D6-40AA-A235-6F5B1A42D164}" srcOrd="1" destOrd="0" parTransId="{BB0F23CE-2B36-4D08-B5C1-C69F6B9E867F}" sibTransId="{6DC9A2DF-CE13-4262-A97C-083C2E55B436}"/>
    <dgm:cxn modelId="{CED90B90-10D3-483D-AD8C-6A5DDE43A9D8}" type="presParOf" srcId="{58F897AA-179E-49E3-AFBA-58A8AC0E3AC3}" destId="{4D193417-3D86-46FF-AE57-E96E997AA22F}" srcOrd="0" destOrd="0" presId="urn:microsoft.com/office/officeart/2005/8/layout/gear1"/>
    <dgm:cxn modelId="{393F87D4-CD50-4740-B206-029AD41AF2A1}" type="presParOf" srcId="{58F897AA-179E-49E3-AFBA-58A8AC0E3AC3}" destId="{50546140-BA2D-4D58-83D9-8463952008AE}" srcOrd="1" destOrd="0" presId="urn:microsoft.com/office/officeart/2005/8/layout/gear1"/>
    <dgm:cxn modelId="{F118AFC6-D055-450C-8050-9E251224BA7B}" type="presParOf" srcId="{58F897AA-179E-49E3-AFBA-58A8AC0E3AC3}" destId="{767FB361-1D53-488C-BBDB-7ED1837434E7}" srcOrd="2" destOrd="0" presId="urn:microsoft.com/office/officeart/2005/8/layout/gear1"/>
    <dgm:cxn modelId="{4B9D90CB-6AF8-4F9A-81A9-F7C0E132B33B}" type="presParOf" srcId="{58F897AA-179E-49E3-AFBA-58A8AC0E3AC3}" destId="{92F1E2C5-820D-4015-BD82-B68C12A4E6F4}" srcOrd="3" destOrd="0" presId="urn:microsoft.com/office/officeart/2005/8/layout/gear1"/>
    <dgm:cxn modelId="{2BC01131-9E89-4DD6-A317-68B355D2B5FB}" type="presParOf" srcId="{58F897AA-179E-49E3-AFBA-58A8AC0E3AC3}" destId="{46DAE4B7-C222-4F61-823D-94045C842689}" srcOrd="4" destOrd="0" presId="urn:microsoft.com/office/officeart/2005/8/layout/gear1"/>
    <dgm:cxn modelId="{9D85F1C2-9B37-4560-8B4F-651E80A8E5D9}" type="presParOf" srcId="{58F897AA-179E-49E3-AFBA-58A8AC0E3AC3}" destId="{C8690138-A5C9-452D-B668-82F6758A3748}" srcOrd="5" destOrd="0" presId="urn:microsoft.com/office/officeart/2005/8/layout/gear1"/>
    <dgm:cxn modelId="{D35D5EAC-B134-4DCF-83BE-8890C5908001}" type="presParOf" srcId="{58F897AA-179E-49E3-AFBA-58A8AC0E3AC3}" destId="{4BA40BD0-2DD4-44D6-9782-EFA510B2EB3B}" srcOrd="6" destOrd="0" presId="urn:microsoft.com/office/officeart/2005/8/layout/gear1"/>
    <dgm:cxn modelId="{03DCB2D3-806E-4427-87D8-C7AC9FADC451}" type="presParOf" srcId="{58F897AA-179E-49E3-AFBA-58A8AC0E3AC3}" destId="{C72E1E33-338A-4648-884D-CFE626DEBDEB}" srcOrd="7" destOrd="0" presId="urn:microsoft.com/office/officeart/2005/8/layout/gear1"/>
    <dgm:cxn modelId="{24579C5B-3EDA-47A2-92C4-3CE792569193}" type="presParOf" srcId="{58F897AA-179E-49E3-AFBA-58A8AC0E3AC3}" destId="{64CFD69C-6802-4390-BA4B-A2C1001846A2}" srcOrd="8" destOrd="0" presId="urn:microsoft.com/office/officeart/2005/8/layout/gear1"/>
    <dgm:cxn modelId="{0B94677F-56C7-413D-8EFE-F4A9438B04E6}" type="presParOf" srcId="{58F897AA-179E-49E3-AFBA-58A8AC0E3AC3}" destId="{6B0CD4B8-AE73-49A4-9CE2-791A71028B7C}" srcOrd="9" destOrd="0" presId="urn:microsoft.com/office/officeart/2005/8/layout/gear1"/>
    <dgm:cxn modelId="{026DBC66-DB97-409E-B966-D2711E0D42B3}" type="presParOf" srcId="{58F897AA-179E-49E3-AFBA-58A8AC0E3AC3}" destId="{01537400-2C23-4C8B-865E-44633C1F812C}" srcOrd="10" destOrd="0" presId="urn:microsoft.com/office/officeart/2005/8/layout/gear1"/>
    <dgm:cxn modelId="{F5948AE2-F668-4BE6-AAB7-0F0F5DCE3C4B}" type="presParOf" srcId="{58F897AA-179E-49E3-AFBA-58A8AC0E3AC3}" destId="{E53306A1-7690-42F7-950E-E3A3985D648D}" srcOrd="11" destOrd="0" presId="urn:microsoft.com/office/officeart/2005/8/layout/gear1"/>
    <dgm:cxn modelId="{42E75DB8-8B01-41E8-8C53-E9EFC5EAF916}" type="presParOf" srcId="{58F897AA-179E-49E3-AFBA-58A8AC0E3AC3}" destId="{EEE122D6-F177-433A-B97A-B6DFB40CFE4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57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6208800A-3516-4266-82E1-ECF79395B610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1F4B3004-9362-41FD-BB55-DA900D3F3CD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F14FCC9-8A4B-4D99-B4A4-07B269224BC7}" type="parTrans" cxnId="{A44D4E70-457B-47B7-9163-7C16ACEA5EAB}">
      <dgm:prSet/>
      <dgm:spPr/>
      <dgm:t>
        <a:bodyPr/>
        <a:lstStyle/>
        <a:p>
          <a:endParaRPr lang="en-US"/>
        </a:p>
      </dgm:t>
    </dgm:pt>
    <dgm:pt modelId="{89234BA9-B84D-490A-9034-A112B8229ACB}" type="sibTrans" cxnId="{A44D4E70-457B-47B7-9163-7C16ACEA5EAB}">
      <dgm:prSet/>
      <dgm:spPr/>
      <dgm:t>
        <a:bodyPr/>
        <a:lstStyle/>
        <a:p>
          <a:endParaRPr lang="en-US"/>
        </a:p>
      </dgm:t>
    </dgm:pt>
    <dgm:pt modelId="{7C593CCE-38D6-40AA-A235-6F5B1A42D16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DC9A2DF-CE13-4262-A97C-083C2E55B436}" type="sibTrans" cxnId="{0226C7EC-67E5-4A30-AC3D-6E01D71222DC}">
      <dgm:prSet/>
      <dgm:spPr/>
      <dgm:t>
        <a:bodyPr/>
        <a:lstStyle/>
        <a:p>
          <a:endParaRPr lang="en-US"/>
        </a:p>
      </dgm:t>
    </dgm:pt>
    <dgm:pt modelId="{BB0F23CE-2B36-4D08-B5C1-C69F6B9E867F}" type="parTrans" cxnId="{0226C7EC-67E5-4A30-AC3D-6E01D71222DC}">
      <dgm:prSet/>
      <dgm:spPr/>
      <dgm:t>
        <a:bodyPr/>
        <a:lstStyle/>
        <a:p>
          <a:endParaRPr lang="en-US"/>
        </a:p>
      </dgm:t>
    </dgm:pt>
    <dgm:pt modelId="{D1CC6BE5-A3EA-46B0-A09A-34B5CBC048B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862827F-76F2-4F26-A1AE-565ABC6FB954}" type="sibTrans" cxnId="{B0A102D3-A1B0-46D2-A010-99267B455418}">
      <dgm:prSet/>
      <dgm:spPr/>
      <dgm:t>
        <a:bodyPr/>
        <a:lstStyle/>
        <a:p>
          <a:endParaRPr lang="en-US"/>
        </a:p>
      </dgm:t>
    </dgm:pt>
    <dgm:pt modelId="{26662435-E590-4C3B-8BB2-9E05ACF4113C}" type="parTrans" cxnId="{B0A102D3-A1B0-46D2-A010-99267B455418}">
      <dgm:prSet/>
      <dgm:spPr/>
      <dgm:t>
        <a:bodyPr/>
        <a:lstStyle/>
        <a:p>
          <a:endParaRPr lang="en-US"/>
        </a:p>
      </dgm:t>
    </dgm:pt>
    <dgm:pt modelId="{58F897AA-179E-49E3-AFBA-58A8AC0E3AC3}" type="pres">
      <dgm:prSet presAssocID="{6208800A-3516-4266-82E1-ECF79395B61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193417-3D86-46FF-AE57-E96E997AA22F}" type="pres">
      <dgm:prSet presAssocID="{D1CC6BE5-A3EA-46B0-A09A-34B5CBC048B6}" presName="gear1" presStyleLbl="node1" presStyleIdx="0" presStyleCnt="3">
        <dgm:presLayoutVars>
          <dgm:chMax val="1"/>
          <dgm:bulletEnabled val="1"/>
        </dgm:presLayoutVars>
      </dgm:prSet>
      <dgm:spPr/>
    </dgm:pt>
    <dgm:pt modelId="{50546140-BA2D-4D58-83D9-8463952008AE}" type="pres">
      <dgm:prSet presAssocID="{D1CC6BE5-A3EA-46B0-A09A-34B5CBC048B6}" presName="gear1srcNode" presStyleLbl="node1" presStyleIdx="0" presStyleCnt="3"/>
      <dgm:spPr/>
    </dgm:pt>
    <dgm:pt modelId="{767FB361-1D53-488C-BBDB-7ED1837434E7}" type="pres">
      <dgm:prSet presAssocID="{D1CC6BE5-A3EA-46B0-A09A-34B5CBC048B6}" presName="gear1dstNode" presStyleLbl="node1" presStyleIdx="0" presStyleCnt="3"/>
      <dgm:spPr/>
    </dgm:pt>
    <dgm:pt modelId="{92F1E2C5-820D-4015-BD82-B68C12A4E6F4}" type="pres">
      <dgm:prSet presAssocID="{7C593CCE-38D6-40AA-A235-6F5B1A42D164}" presName="gear2" presStyleLbl="node1" presStyleIdx="1" presStyleCnt="3">
        <dgm:presLayoutVars>
          <dgm:chMax val="1"/>
          <dgm:bulletEnabled val="1"/>
        </dgm:presLayoutVars>
      </dgm:prSet>
      <dgm:spPr/>
    </dgm:pt>
    <dgm:pt modelId="{46DAE4B7-C222-4F61-823D-94045C842689}" type="pres">
      <dgm:prSet presAssocID="{7C593CCE-38D6-40AA-A235-6F5B1A42D164}" presName="gear2srcNode" presStyleLbl="node1" presStyleIdx="1" presStyleCnt="3"/>
      <dgm:spPr/>
    </dgm:pt>
    <dgm:pt modelId="{C8690138-A5C9-452D-B668-82F6758A3748}" type="pres">
      <dgm:prSet presAssocID="{7C593CCE-38D6-40AA-A235-6F5B1A42D164}" presName="gear2dstNode" presStyleLbl="node1" presStyleIdx="1" presStyleCnt="3"/>
      <dgm:spPr/>
    </dgm:pt>
    <dgm:pt modelId="{4BA40BD0-2DD4-44D6-9782-EFA510B2EB3B}" type="pres">
      <dgm:prSet presAssocID="{1F4B3004-9362-41FD-BB55-DA900D3F3CD5}" presName="gear3" presStyleLbl="node1" presStyleIdx="2" presStyleCnt="3"/>
      <dgm:spPr/>
    </dgm:pt>
    <dgm:pt modelId="{C72E1E33-338A-4648-884D-CFE626DEBDEB}" type="pres">
      <dgm:prSet presAssocID="{1F4B3004-9362-41FD-BB55-DA900D3F3CD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4CFD69C-6802-4390-BA4B-A2C1001846A2}" type="pres">
      <dgm:prSet presAssocID="{1F4B3004-9362-41FD-BB55-DA900D3F3CD5}" presName="gear3srcNode" presStyleLbl="node1" presStyleIdx="2" presStyleCnt="3"/>
      <dgm:spPr/>
    </dgm:pt>
    <dgm:pt modelId="{6B0CD4B8-AE73-49A4-9CE2-791A71028B7C}" type="pres">
      <dgm:prSet presAssocID="{1F4B3004-9362-41FD-BB55-DA900D3F3CD5}" presName="gear3dstNode" presStyleLbl="node1" presStyleIdx="2" presStyleCnt="3"/>
      <dgm:spPr/>
    </dgm:pt>
    <dgm:pt modelId="{01537400-2C23-4C8B-865E-44633C1F812C}" type="pres">
      <dgm:prSet presAssocID="{C862827F-76F2-4F26-A1AE-565ABC6FB954}" presName="connector1" presStyleLbl="sibTrans2D1" presStyleIdx="0" presStyleCnt="3"/>
      <dgm:spPr/>
    </dgm:pt>
    <dgm:pt modelId="{E53306A1-7690-42F7-950E-E3A3985D648D}" type="pres">
      <dgm:prSet presAssocID="{6DC9A2DF-CE13-4262-A97C-083C2E55B436}" presName="connector2" presStyleLbl="sibTrans2D1" presStyleIdx="1" presStyleCnt="3"/>
      <dgm:spPr/>
    </dgm:pt>
    <dgm:pt modelId="{EEE122D6-F177-433A-B97A-B6DFB40CFE4F}" type="pres">
      <dgm:prSet presAssocID="{89234BA9-B84D-490A-9034-A112B8229ACB}" presName="connector3" presStyleLbl="sibTrans2D1" presStyleIdx="2" presStyleCnt="3"/>
      <dgm:spPr/>
    </dgm:pt>
  </dgm:ptLst>
  <dgm:cxnLst>
    <dgm:cxn modelId="{21EC0A02-372C-470D-80CA-161311888542}" type="presOf" srcId="{89234BA9-B84D-490A-9034-A112B8229ACB}" destId="{EEE122D6-F177-433A-B97A-B6DFB40CFE4F}" srcOrd="0" destOrd="0" presId="urn:microsoft.com/office/officeart/2005/8/layout/gear1"/>
    <dgm:cxn modelId="{7E718114-3355-433D-BC12-0A6F22735DAD}" type="presOf" srcId="{1F4B3004-9362-41FD-BB55-DA900D3F3CD5}" destId="{6B0CD4B8-AE73-49A4-9CE2-791A71028B7C}" srcOrd="3" destOrd="0" presId="urn:microsoft.com/office/officeart/2005/8/layout/gear1"/>
    <dgm:cxn modelId="{02FF5825-0B1B-4FC9-9500-94FC62F420F8}" type="presOf" srcId="{7C593CCE-38D6-40AA-A235-6F5B1A42D164}" destId="{46DAE4B7-C222-4F61-823D-94045C842689}" srcOrd="1" destOrd="0" presId="urn:microsoft.com/office/officeart/2005/8/layout/gear1"/>
    <dgm:cxn modelId="{D3732B4B-EB04-4D38-ADEF-BA7A73CFFF02}" type="presOf" srcId="{C862827F-76F2-4F26-A1AE-565ABC6FB954}" destId="{01537400-2C23-4C8B-865E-44633C1F812C}" srcOrd="0" destOrd="0" presId="urn:microsoft.com/office/officeart/2005/8/layout/gear1"/>
    <dgm:cxn modelId="{F235406E-0938-4096-A942-DB6272B1993A}" type="presOf" srcId="{1F4B3004-9362-41FD-BB55-DA900D3F3CD5}" destId="{C72E1E33-338A-4648-884D-CFE626DEBDEB}" srcOrd="1" destOrd="0" presId="urn:microsoft.com/office/officeart/2005/8/layout/gear1"/>
    <dgm:cxn modelId="{A44D4E70-457B-47B7-9163-7C16ACEA5EAB}" srcId="{6208800A-3516-4266-82E1-ECF79395B610}" destId="{1F4B3004-9362-41FD-BB55-DA900D3F3CD5}" srcOrd="2" destOrd="0" parTransId="{FF14FCC9-8A4B-4D99-B4A4-07B269224BC7}" sibTransId="{89234BA9-B84D-490A-9034-A112B8229ACB}"/>
    <dgm:cxn modelId="{C7231851-852C-43A8-B935-4BD18B2E0785}" type="presOf" srcId="{7C593CCE-38D6-40AA-A235-6F5B1A42D164}" destId="{C8690138-A5C9-452D-B668-82F6758A3748}" srcOrd="2" destOrd="0" presId="urn:microsoft.com/office/officeart/2005/8/layout/gear1"/>
    <dgm:cxn modelId="{92C46673-095C-433E-A451-B3D312288E61}" type="presOf" srcId="{7C593CCE-38D6-40AA-A235-6F5B1A42D164}" destId="{92F1E2C5-820D-4015-BD82-B68C12A4E6F4}" srcOrd="0" destOrd="0" presId="urn:microsoft.com/office/officeart/2005/8/layout/gear1"/>
    <dgm:cxn modelId="{4A74E1A7-468C-42AC-AC19-3BF05CDFDB08}" type="presOf" srcId="{D1CC6BE5-A3EA-46B0-A09A-34B5CBC048B6}" destId="{767FB361-1D53-488C-BBDB-7ED1837434E7}" srcOrd="2" destOrd="0" presId="urn:microsoft.com/office/officeart/2005/8/layout/gear1"/>
    <dgm:cxn modelId="{760861B3-81EE-4444-8971-1F276DE39D92}" type="presOf" srcId="{1F4B3004-9362-41FD-BB55-DA900D3F3CD5}" destId="{4BA40BD0-2DD4-44D6-9782-EFA510B2EB3B}" srcOrd="0" destOrd="0" presId="urn:microsoft.com/office/officeart/2005/8/layout/gear1"/>
    <dgm:cxn modelId="{352763C4-CAAB-475A-BCEB-7C8A4898DC67}" type="presOf" srcId="{D1CC6BE5-A3EA-46B0-A09A-34B5CBC048B6}" destId="{50546140-BA2D-4D58-83D9-8463952008AE}" srcOrd="1" destOrd="0" presId="urn:microsoft.com/office/officeart/2005/8/layout/gear1"/>
    <dgm:cxn modelId="{B0A102D3-A1B0-46D2-A010-99267B455418}" srcId="{6208800A-3516-4266-82E1-ECF79395B610}" destId="{D1CC6BE5-A3EA-46B0-A09A-34B5CBC048B6}" srcOrd="0" destOrd="0" parTransId="{26662435-E590-4C3B-8BB2-9E05ACF4113C}" sibTransId="{C862827F-76F2-4F26-A1AE-565ABC6FB954}"/>
    <dgm:cxn modelId="{0226C7EC-67E5-4A30-AC3D-6E01D71222DC}" srcId="{6208800A-3516-4266-82E1-ECF79395B610}" destId="{7C593CCE-38D6-40AA-A235-6F5B1A42D164}" srcOrd="1" destOrd="0" parTransId="{BB0F23CE-2B36-4D08-B5C1-C69F6B9E867F}" sibTransId="{6DC9A2DF-CE13-4262-A97C-083C2E55B436}"/>
    <dgm:cxn modelId="{75FB43ED-2FB1-499B-B04E-8E366A93B7E4}" type="presOf" srcId="{D1CC6BE5-A3EA-46B0-A09A-34B5CBC048B6}" destId="{4D193417-3D86-46FF-AE57-E96E997AA22F}" srcOrd="0" destOrd="0" presId="urn:microsoft.com/office/officeart/2005/8/layout/gear1"/>
    <dgm:cxn modelId="{9F289AF1-6F88-4143-82A2-F511BB591469}" type="presOf" srcId="{6DC9A2DF-CE13-4262-A97C-083C2E55B436}" destId="{E53306A1-7690-42F7-950E-E3A3985D648D}" srcOrd="0" destOrd="0" presId="urn:microsoft.com/office/officeart/2005/8/layout/gear1"/>
    <dgm:cxn modelId="{ED91B3F4-9826-4D3B-A8A2-447B27C1550F}" type="presOf" srcId="{6208800A-3516-4266-82E1-ECF79395B610}" destId="{58F897AA-179E-49E3-AFBA-58A8AC0E3AC3}" srcOrd="0" destOrd="0" presId="urn:microsoft.com/office/officeart/2005/8/layout/gear1"/>
    <dgm:cxn modelId="{E481D7F7-D55E-4B1B-9AA0-BB3BCAB9B3A0}" type="presOf" srcId="{1F4B3004-9362-41FD-BB55-DA900D3F3CD5}" destId="{64CFD69C-6802-4390-BA4B-A2C1001846A2}" srcOrd="2" destOrd="0" presId="urn:microsoft.com/office/officeart/2005/8/layout/gear1"/>
    <dgm:cxn modelId="{6B8EF68C-11EB-47D6-8CCA-99B815EF9DCA}" type="presParOf" srcId="{58F897AA-179E-49E3-AFBA-58A8AC0E3AC3}" destId="{4D193417-3D86-46FF-AE57-E96E997AA22F}" srcOrd="0" destOrd="0" presId="urn:microsoft.com/office/officeart/2005/8/layout/gear1"/>
    <dgm:cxn modelId="{9B76EFCD-B942-4EDF-88BF-6727E83D6639}" type="presParOf" srcId="{58F897AA-179E-49E3-AFBA-58A8AC0E3AC3}" destId="{50546140-BA2D-4D58-83D9-8463952008AE}" srcOrd="1" destOrd="0" presId="urn:microsoft.com/office/officeart/2005/8/layout/gear1"/>
    <dgm:cxn modelId="{31E7F8E3-293B-40BE-BEC1-7F2108C16333}" type="presParOf" srcId="{58F897AA-179E-49E3-AFBA-58A8AC0E3AC3}" destId="{767FB361-1D53-488C-BBDB-7ED1837434E7}" srcOrd="2" destOrd="0" presId="urn:microsoft.com/office/officeart/2005/8/layout/gear1"/>
    <dgm:cxn modelId="{3CFD26B9-38D6-4389-8636-B6D325B46973}" type="presParOf" srcId="{58F897AA-179E-49E3-AFBA-58A8AC0E3AC3}" destId="{92F1E2C5-820D-4015-BD82-B68C12A4E6F4}" srcOrd="3" destOrd="0" presId="urn:microsoft.com/office/officeart/2005/8/layout/gear1"/>
    <dgm:cxn modelId="{CECC1D34-1A98-49E1-85EC-613D763D0CA8}" type="presParOf" srcId="{58F897AA-179E-49E3-AFBA-58A8AC0E3AC3}" destId="{46DAE4B7-C222-4F61-823D-94045C842689}" srcOrd="4" destOrd="0" presId="urn:microsoft.com/office/officeart/2005/8/layout/gear1"/>
    <dgm:cxn modelId="{8B3D21F3-56CA-45E7-A3CB-48C9812263C4}" type="presParOf" srcId="{58F897AA-179E-49E3-AFBA-58A8AC0E3AC3}" destId="{C8690138-A5C9-452D-B668-82F6758A3748}" srcOrd="5" destOrd="0" presId="urn:microsoft.com/office/officeart/2005/8/layout/gear1"/>
    <dgm:cxn modelId="{FEFCAE3A-6A4A-4861-81BE-E651A86A8EDD}" type="presParOf" srcId="{58F897AA-179E-49E3-AFBA-58A8AC0E3AC3}" destId="{4BA40BD0-2DD4-44D6-9782-EFA510B2EB3B}" srcOrd="6" destOrd="0" presId="urn:microsoft.com/office/officeart/2005/8/layout/gear1"/>
    <dgm:cxn modelId="{5F316A1F-D526-40F6-8034-5AB3AA06596D}" type="presParOf" srcId="{58F897AA-179E-49E3-AFBA-58A8AC0E3AC3}" destId="{C72E1E33-338A-4648-884D-CFE626DEBDEB}" srcOrd="7" destOrd="0" presId="urn:microsoft.com/office/officeart/2005/8/layout/gear1"/>
    <dgm:cxn modelId="{FFA7F68E-670B-49FF-B9C3-0E55FEFD7CEC}" type="presParOf" srcId="{58F897AA-179E-49E3-AFBA-58A8AC0E3AC3}" destId="{64CFD69C-6802-4390-BA4B-A2C1001846A2}" srcOrd="8" destOrd="0" presId="urn:microsoft.com/office/officeart/2005/8/layout/gear1"/>
    <dgm:cxn modelId="{FCC475C0-315A-49E1-8724-627075F935A8}" type="presParOf" srcId="{58F897AA-179E-49E3-AFBA-58A8AC0E3AC3}" destId="{6B0CD4B8-AE73-49A4-9CE2-791A71028B7C}" srcOrd="9" destOrd="0" presId="urn:microsoft.com/office/officeart/2005/8/layout/gear1"/>
    <dgm:cxn modelId="{1FFB4A48-DBF1-498D-AAB1-26A355A8A24F}" type="presParOf" srcId="{58F897AA-179E-49E3-AFBA-58A8AC0E3AC3}" destId="{01537400-2C23-4C8B-865E-44633C1F812C}" srcOrd="10" destOrd="0" presId="urn:microsoft.com/office/officeart/2005/8/layout/gear1"/>
    <dgm:cxn modelId="{EDDC5124-9134-45CB-917F-A322F6C54405}" type="presParOf" srcId="{58F897AA-179E-49E3-AFBA-58A8AC0E3AC3}" destId="{E53306A1-7690-42F7-950E-E3A3985D648D}" srcOrd="11" destOrd="0" presId="urn:microsoft.com/office/officeart/2005/8/layout/gear1"/>
    <dgm:cxn modelId="{F772B3CC-8B13-41E1-B188-19ADB639C640}" type="presParOf" srcId="{58F897AA-179E-49E3-AFBA-58A8AC0E3AC3}" destId="{EEE122D6-F177-433A-B97A-B6DFB40CFE4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39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6208800A-3516-4266-82E1-ECF79395B610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1F4B3004-9362-41FD-BB55-DA900D3F3CD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F14FCC9-8A4B-4D99-B4A4-07B269224BC7}" type="parTrans" cxnId="{A44D4E70-457B-47B7-9163-7C16ACEA5EAB}">
      <dgm:prSet/>
      <dgm:spPr/>
      <dgm:t>
        <a:bodyPr/>
        <a:lstStyle/>
        <a:p>
          <a:endParaRPr lang="en-US"/>
        </a:p>
      </dgm:t>
    </dgm:pt>
    <dgm:pt modelId="{89234BA9-B84D-490A-9034-A112B8229ACB}" type="sibTrans" cxnId="{A44D4E70-457B-47B7-9163-7C16ACEA5EAB}">
      <dgm:prSet/>
      <dgm:spPr/>
      <dgm:t>
        <a:bodyPr/>
        <a:lstStyle/>
        <a:p>
          <a:endParaRPr lang="en-US"/>
        </a:p>
      </dgm:t>
    </dgm:pt>
    <dgm:pt modelId="{7C593CCE-38D6-40AA-A235-6F5B1A42D16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DC9A2DF-CE13-4262-A97C-083C2E55B436}" type="sibTrans" cxnId="{0226C7EC-67E5-4A30-AC3D-6E01D71222DC}">
      <dgm:prSet/>
      <dgm:spPr/>
      <dgm:t>
        <a:bodyPr/>
        <a:lstStyle/>
        <a:p>
          <a:endParaRPr lang="en-US"/>
        </a:p>
      </dgm:t>
    </dgm:pt>
    <dgm:pt modelId="{BB0F23CE-2B36-4D08-B5C1-C69F6B9E867F}" type="parTrans" cxnId="{0226C7EC-67E5-4A30-AC3D-6E01D71222DC}">
      <dgm:prSet/>
      <dgm:spPr/>
      <dgm:t>
        <a:bodyPr/>
        <a:lstStyle/>
        <a:p>
          <a:endParaRPr lang="en-US"/>
        </a:p>
      </dgm:t>
    </dgm:pt>
    <dgm:pt modelId="{D1CC6BE5-A3EA-46B0-A09A-34B5CBC048B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862827F-76F2-4F26-A1AE-565ABC6FB954}" type="sibTrans" cxnId="{B0A102D3-A1B0-46D2-A010-99267B455418}">
      <dgm:prSet/>
      <dgm:spPr/>
      <dgm:t>
        <a:bodyPr/>
        <a:lstStyle/>
        <a:p>
          <a:endParaRPr lang="en-US"/>
        </a:p>
      </dgm:t>
    </dgm:pt>
    <dgm:pt modelId="{26662435-E590-4C3B-8BB2-9E05ACF4113C}" type="parTrans" cxnId="{B0A102D3-A1B0-46D2-A010-99267B455418}">
      <dgm:prSet/>
      <dgm:spPr/>
      <dgm:t>
        <a:bodyPr/>
        <a:lstStyle/>
        <a:p>
          <a:endParaRPr lang="en-US"/>
        </a:p>
      </dgm:t>
    </dgm:pt>
    <dgm:pt modelId="{58F897AA-179E-49E3-AFBA-58A8AC0E3AC3}" type="pres">
      <dgm:prSet presAssocID="{6208800A-3516-4266-82E1-ECF79395B61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193417-3D86-46FF-AE57-E96E997AA22F}" type="pres">
      <dgm:prSet presAssocID="{D1CC6BE5-A3EA-46B0-A09A-34B5CBC048B6}" presName="gear1" presStyleLbl="node1" presStyleIdx="0" presStyleCnt="3">
        <dgm:presLayoutVars>
          <dgm:chMax val="1"/>
          <dgm:bulletEnabled val="1"/>
        </dgm:presLayoutVars>
      </dgm:prSet>
      <dgm:spPr/>
    </dgm:pt>
    <dgm:pt modelId="{50546140-BA2D-4D58-83D9-8463952008AE}" type="pres">
      <dgm:prSet presAssocID="{D1CC6BE5-A3EA-46B0-A09A-34B5CBC048B6}" presName="gear1srcNode" presStyleLbl="node1" presStyleIdx="0" presStyleCnt="3"/>
      <dgm:spPr/>
    </dgm:pt>
    <dgm:pt modelId="{767FB361-1D53-488C-BBDB-7ED1837434E7}" type="pres">
      <dgm:prSet presAssocID="{D1CC6BE5-A3EA-46B0-A09A-34B5CBC048B6}" presName="gear1dstNode" presStyleLbl="node1" presStyleIdx="0" presStyleCnt="3"/>
      <dgm:spPr/>
    </dgm:pt>
    <dgm:pt modelId="{92F1E2C5-820D-4015-BD82-B68C12A4E6F4}" type="pres">
      <dgm:prSet presAssocID="{7C593CCE-38D6-40AA-A235-6F5B1A42D164}" presName="gear2" presStyleLbl="node1" presStyleIdx="1" presStyleCnt="3">
        <dgm:presLayoutVars>
          <dgm:chMax val="1"/>
          <dgm:bulletEnabled val="1"/>
        </dgm:presLayoutVars>
      </dgm:prSet>
      <dgm:spPr/>
    </dgm:pt>
    <dgm:pt modelId="{46DAE4B7-C222-4F61-823D-94045C842689}" type="pres">
      <dgm:prSet presAssocID="{7C593CCE-38D6-40AA-A235-6F5B1A42D164}" presName="gear2srcNode" presStyleLbl="node1" presStyleIdx="1" presStyleCnt="3"/>
      <dgm:spPr/>
    </dgm:pt>
    <dgm:pt modelId="{C8690138-A5C9-452D-B668-82F6758A3748}" type="pres">
      <dgm:prSet presAssocID="{7C593CCE-38D6-40AA-A235-6F5B1A42D164}" presName="gear2dstNode" presStyleLbl="node1" presStyleIdx="1" presStyleCnt="3"/>
      <dgm:spPr/>
    </dgm:pt>
    <dgm:pt modelId="{4BA40BD0-2DD4-44D6-9782-EFA510B2EB3B}" type="pres">
      <dgm:prSet presAssocID="{1F4B3004-9362-41FD-BB55-DA900D3F3CD5}" presName="gear3" presStyleLbl="node1" presStyleIdx="2" presStyleCnt="3"/>
      <dgm:spPr/>
    </dgm:pt>
    <dgm:pt modelId="{C72E1E33-338A-4648-884D-CFE626DEBDEB}" type="pres">
      <dgm:prSet presAssocID="{1F4B3004-9362-41FD-BB55-DA900D3F3CD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4CFD69C-6802-4390-BA4B-A2C1001846A2}" type="pres">
      <dgm:prSet presAssocID="{1F4B3004-9362-41FD-BB55-DA900D3F3CD5}" presName="gear3srcNode" presStyleLbl="node1" presStyleIdx="2" presStyleCnt="3"/>
      <dgm:spPr/>
    </dgm:pt>
    <dgm:pt modelId="{6B0CD4B8-AE73-49A4-9CE2-791A71028B7C}" type="pres">
      <dgm:prSet presAssocID="{1F4B3004-9362-41FD-BB55-DA900D3F3CD5}" presName="gear3dstNode" presStyleLbl="node1" presStyleIdx="2" presStyleCnt="3"/>
      <dgm:spPr/>
    </dgm:pt>
    <dgm:pt modelId="{01537400-2C23-4C8B-865E-44633C1F812C}" type="pres">
      <dgm:prSet presAssocID="{C862827F-76F2-4F26-A1AE-565ABC6FB954}" presName="connector1" presStyleLbl="sibTrans2D1" presStyleIdx="0" presStyleCnt="3"/>
      <dgm:spPr/>
    </dgm:pt>
    <dgm:pt modelId="{E53306A1-7690-42F7-950E-E3A3985D648D}" type="pres">
      <dgm:prSet presAssocID="{6DC9A2DF-CE13-4262-A97C-083C2E55B436}" presName="connector2" presStyleLbl="sibTrans2D1" presStyleIdx="1" presStyleCnt="3"/>
      <dgm:spPr/>
    </dgm:pt>
    <dgm:pt modelId="{EEE122D6-F177-433A-B97A-B6DFB40CFE4F}" type="pres">
      <dgm:prSet presAssocID="{89234BA9-B84D-490A-9034-A112B8229ACB}" presName="connector3" presStyleLbl="sibTrans2D1" presStyleIdx="2" presStyleCnt="3"/>
      <dgm:spPr/>
    </dgm:pt>
  </dgm:ptLst>
  <dgm:cxnLst>
    <dgm:cxn modelId="{94D10D00-D58D-4F11-B374-6899DD209EB2}" type="presOf" srcId="{7C593CCE-38D6-40AA-A235-6F5B1A42D164}" destId="{C8690138-A5C9-452D-B668-82F6758A3748}" srcOrd="2" destOrd="0" presId="urn:microsoft.com/office/officeart/2005/8/layout/gear1"/>
    <dgm:cxn modelId="{59A71F32-42BF-41B0-B085-1FBA7ABAB594}" type="presOf" srcId="{D1CC6BE5-A3EA-46B0-A09A-34B5CBC048B6}" destId="{767FB361-1D53-488C-BBDB-7ED1837434E7}" srcOrd="2" destOrd="0" presId="urn:microsoft.com/office/officeart/2005/8/layout/gear1"/>
    <dgm:cxn modelId="{67646865-BE19-4B28-B3F5-135B1F839596}" type="presOf" srcId="{7C593CCE-38D6-40AA-A235-6F5B1A42D164}" destId="{46DAE4B7-C222-4F61-823D-94045C842689}" srcOrd="1" destOrd="0" presId="urn:microsoft.com/office/officeart/2005/8/layout/gear1"/>
    <dgm:cxn modelId="{A44D4E70-457B-47B7-9163-7C16ACEA5EAB}" srcId="{6208800A-3516-4266-82E1-ECF79395B610}" destId="{1F4B3004-9362-41FD-BB55-DA900D3F3CD5}" srcOrd="2" destOrd="0" parTransId="{FF14FCC9-8A4B-4D99-B4A4-07B269224BC7}" sibTransId="{89234BA9-B84D-490A-9034-A112B8229ACB}"/>
    <dgm:cxn modelId="{C3B01E7C-042E-43F2-8311-22A9865D5CC5}" type="presOf" srcId="{D1CC6BE5-A3EA-46B0-A09A-34B5CBC048B6}" destId="{4D193417-3D86-46FF-AE57-E96E997AA22F}" srcOrd="0" destOrd="0" presId="urn:microsoft.com/office/officeart/2005/8/layout/gear1"/>
    <dgm:cxn modelId="{B66B0B89-94E9-4DDA-862F-62103BBEE907}" type="presOf" srcId="{1F4B3004-9362-41FD-BB55-DA900D3F3CD5}" destId="{64CFD69C-6802-4390-BA4B-A2C1001846A2}" srcOrd="2" destOrd="0" presId="urn:microsoft.com/office/officeart/2005/8/layout/gear1"/>
    <dgm:cxn modelId="{C7DEA88F-E4B8-4090-81DE-E1D3F8F783D1}" type="presOf" srcId="{D1CC6BE5-A3EA-46B0-A09A-34B5CBC048B6}" destId="{50546140-BA2D-4D58-83D9-8463952008AE}" srcOrd="1" destOrd="0" presId="urn:microsoft.com/office/officeart/2005/8/layout/gear1"/>
    <dgm:cxn modelId="{F1730192-8F2A-46C1-9C56-22724D7066C4}" type="presOf" srcId="{1F4B3004-9362-41FD-BB55-DA900D3F3CD5}" destId="{4BA40BD0-2DD4-44D6-9782-EFA510B2EB3B}" srcOrd="0" destOrd="0" presId="urn:microsoft.com/office/officeart/2005/8/layout/gear1"/>
    <dgm:cxn modelId="{13E25B98-8B24-4315-98C7-1B674EFF37A5}" type="presOf" srcId="{6208800A-3516-4266-82E1-ECF79395B610}" destId="{58F897AA-179E-49E3-AFBA-58A8AC0E3AC3}" srcOrd="0" destOrd="0" presId="urn:microsoft.com/office/officeart/2005/8/layout/gear1"/>
    <dgm:cxn modelId="{B5AE5B9F-F200-4B3F-AA42-D9627FD9B18A}" type="presOf" srcId="{C862827F-76F2-4F26-A1AE-565ABC6FB954}" destId="{01537400-2C23-4C8B-865E-44633C1F812C}" srcOrd="0" destOrd="0" presId="urn:microsoft.com/office/officeart/2005/8/layout/gear1"/>
    <dgm:cxn modelId="{5EA463CC-633E-47D1-8EC2-9F1D36404A40}" type="presOf" srcId="{1F4B3004-9362-41FD-BB55-DA900D3F3CD5}" destId="{6B0CD4B8-AE73-49A4-9CE2-791A71028B7C}" srcOrd="3" destOrd="0" presId="urn:microsoft.com/office/officeart/2005/8/layout/gear1"/>
    <dgm:cxn modelId="{1BCB37CE-758E-4804-A833-0FFF434FC345}" type="presOf" srcId="{7C593CCE-38D6-40AA-A235-6F5B1A42D164}" destId="{92F1E2C5-820D-4015-BD82-B68C12A4E6F4}" srcOrd="0" destOrd="0" presId="urn:microsoft.com/office/officeart/2005/8/layout/gear1"/>
    <dgm:cxn modelId="{B0A102D3-A1B0-46D2-A010-99267B455418}" srcId="{6208800A-3516-4266-82E1-ECF79395B610}" destId="{D1CC6BE5-A3EA-46B0-A09A-34B5CBC048B6}" srcOrd="0" destOrd="0" parTransId="{26662435-E590-4C3B-8BB2-9E05ACF4113C}" sibTransId="{C862827F-76F2-4F26-A1AE-565ABC6FB954}"/>
    <dgm:cxn modelId="{612D18D9-3535-47F5-A666-D64583438311}" type="presOf" srcId="{1F4B3004-9362-41FD-BB55-DA900D3F3CD5}" destId="{C72E1E33-338A-4648-884D-CFE626DEBDEB}" srcOrd="1" destOrd="0" presId="urn:microsoft.com/office/officeart/2005/8/layout/gear1"/>
    <dgm:cxn modelId="{0226C7EC-67E5-4A30-AC3D-6E01D71222DC}" srcId="{6208800A-3516-4266-82E1-ECF79395B610}" destId="{7C593CCE-38D6-40AA-A235-6F5B1A42D164}" srcOrd="1" destOrd="0" parTransId="{BB0F23CE-2B36-4D08-B5C1-C69F6B9E867F}" sibTransId="{6DC9A2DF-CE13-4262-A97C-083C2E55B436}"/>
    <dgm:cxn modelId="{5CCFCFF8-22F5-42B0-98E2-75B4C9287CD4}" type="presOf" srcId="{89234BA9-B84D-490A-9034-A112B8229ACB}" destId="{EEE122D6-F177-433A-B97A-B6DFB40CFE4F}" srcOrd="0" destOrd="0" presId="urn:microsoft.com/office/officeart/2005/8/layout/gear1"/>
    <dgm:cxn modelId="{95E982FB-51EB-4928-8795-08081F3B07A3}" type="presOf" srcId="{6DC9A2DF-CE13-4262-A97C-083C2E55B436}" destId="{E53306A1-7690-42F7-950E-E3A3985D648D}" srcOrd="0" destOrd="0" presId="urn:microsoft.com/office/officeart/2005/8/layout/gear1"/>
    <dgm:cxn modelId="{05491DF9-1C88-438C-8F72-6A3C0C88105B}" type="presParOf" srcId="{58F897AA-179E-49E3-AFBA-58A8AC0E3AC3}" destId="{4D193417-3D86-46FF-AE57-E96E997AA22F}" srcOrd="0" destOrd="0" presId="urn:microsoft.com/office/officeart/2005/8/layout/gear1"/>
    <dgm:cxn modelId="{0ADD3583-72F8-45D4-9FE1-88A11D09CDBF}" type="presParOf" srcId="{58F897AA-179E-49E3-AFBA-58A8AC0E3AC3}" destId="{50546140-BA2D-4D58-83D9-8463952008AE}" srcOrd="1" destOrd="0" presId="urn:microsoft.com/office/officeart/2005/8/layout/gear1"/>
    <dgm:cxn modelId="{D6985484-8000-470A-BDCC-F9A821D539E6}" type="presParOf" srcId="{58F897AA-179E-49E3-AFBA-58A8AC0E3AC3}" destId="{767FB361-1D53-488C-BBDB-7ED1837434E7}" srcOrd="2" destOrd="0" presId="urn:microsoft.com/office/officeart/2005/8/layout/gear1"/>
    <dgm:cxn modelId="{174DE0F3-BB45-48ED-BE22-CDB65827D12A}" type="presParOf" srcId="{58F897AA-179E-49E3-AFBA-58A8AC0E3AC3}" destId="{92F1E2C5-820D-4015-BD82-B68C12A4E6F4}" srcOrd="3" destOrd="0" presId="urn:microsoft.com/office/officeart/2005/8/layout/gear1"/>
    <dgm:cxn modelId="{B58898DF-2C43-4AD6-81A0-5AD232371034}" type="presParOf" srcId="{58F897AA-179E-49E3-AFBA-58A8AC0E3AC3}" destId="{46DAE4B7-C222-4F61-823D-94045C842689}" srcOrd="4" destOrd="0" presId="urn:microsoft.com/office/officeart/2005/8/layout/gear1"/>
    <dgm:cxn modelId="{13536D18-C261-4EA9-A7D6-65AF83E19261}" type="presParOf" srcId="{58F897AA-179E-49E3-AFBA-58A8AC0E3AC3}" destId="{C8690138-A5C9-452D-B668-82F6758A3748}" srcOrd="5" destOrd="0" presId="urn:microsoft.com/office/officeart/2005/8/layout/gear1"/>
    <dgm:cxn modelId="{76F955D9-FD5B-4C86-8FE7-4E2B3D24EFCE}" type="presParOf" srcId="{58F897AA-179E-49E3-AFBA-58A8AC0E3AC3}" destId="{4BA40BD0-2DD4-44D6-9782-EFA510B2EB3B}" srcOrd="6" destOrd="0" presId="urn:microsoft.com/office/officeart/2005/8/layout/gear1"/>
    <dgm:cxn modelId="{132E4C24-D723-4616-96C7-7CA9B729CB67}" type="presParOf" srcId="{58F897AA-179E-49E3-AFBA-58A8AC0E3AC3}" destId="{C72E1E33-338A-4648-884D-CFE626DEBDEB}" srcOrd="7" destOrd="0" presId="urn:microsoft.com/office/officeart/2005/8/layout/gear1"/>
    <dgm:cxn modelId="{97B352B8-4F42-4E59-B63E-D86714210C5E}" type="presParOf" srcId="{58F897AA-179E-49E3-AFBA-58A8AC0E3AC3}" destId="{64CFD69C-6802-4390-BA4B-A2C1001846A2}" srcOrd="8" destOrd="0" presId="urn:microsoft.com/office/officeart/2005/8/layout/gear1"/>
    <dgm:cxn modelId="{D855D049-218C-4BB5-B8AA-53893BA62CC5}" type="presParOf" srcId="{58F897AA-179E-49E3-AFBA-58A8AC0E3AC3}" destId="{6B0CD4B8-AE73-49A4-9CE2-791A71028B7C}" srcOrd="9" destOrd="0" presId="urn:microsoft.com/office/officeart/2005/8/layout/gear1"/>
    <dgm:cxn modelId="{83033F41-3582-4660-A361-F9E706E1E941}" type="presParOf" srcId="{58F897AA-179E-49E3-AFBA-58A8AC0E3AC3}" destId="{01537400-2C23-4C8B-865E-44633C1F812C}" srcOrd="10" destOrd="0" presId="urn:microsoft.com/office/officeart/2005/8/layout/gear1"/>
    <dgm:cxn modelId="{CD1840D1-81AC-4284-8009-9B9E18598F4E}" type="presParOf" srcId="{58F897AA-179E-49E3-AFBA-58A8AC0E3AC3}" destId="{E53306A1-7690-42F7-950E-E3A3985D648D}" srcOrd="11" destOrd="0" presId="urn:microsoft.com/office/officeart/2005/8/layout/gear1"/>
    <dgm:cxn modelId="{C9295EC8-A2F7-403E-B790-AAA2ECCD67FE}" type="presParOf" srcId="{58F897AA-179E-49E3-AFBA-58A8AC0E3AC3}" destId="{EEE122D6-F177-433A-B97A-B6DFB40CFE4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44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6208800A-3516-4266-82E1-ECF79395B610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1F4B3004-9362-41FD-BB55-DA900D3F3CD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F14FCC9-8A4B-4D99-B4A4-07B269224BC7}" type="parTrans" cxnId="{A44D4E70-457B-47B7-9163-7C16ACEA5EAB}">
      <dgm:prSet/>
      <dgm:spPr/>
      <dgm:t>
        <a:bodyPr/>
        <a:lstStyle/>
        <a:p>
          <a:endParaRPr lang="en-US"/>
        </a:p>
      </dgm:t>
    </dgm:pt>
    <dgm:pt modelId="{89234BA9-B84D-490A-9034-A112B8229ACB}" type="sibTrans" cxnId="{A44D4E70-457B-47B7-9163-7C16ACEA5EAB}">
      <dgm:prSet/>
      <dgm:spPr/>
      <dgm:t>
        <a:bodyPr/>
        <a:lstStyle/>
        <a:p>
          <a:endParaRPr lang="en-US"/>
        </a:p>
      </dgm:t>
    </dgm:pt>
    <dgm:pt modelId="{7C593CCE-38D6-40AA-A235-6F5B1A42D16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DC9A2DF-CE13-4262-A97C-083C2E55B436}" type="sibTrans" cxnId="{0226C7EC-67E5-4A30-AC3D-6E01D71222DC}">
      <dgm:prSet/>
      <dgm:spPr/>
      <dgm:t>
        <a:bodyPr/>
        <a:lstStyle/>
        <a:p>
          <a:endParaRPr lang="en-US"/>
        </a:p>
      </dgm:t>
    </dgm:pt>
    <dgm:pt modelId="{BB0F23CE-2B36-4D08-B5C1-C69F6B9E867F}" type="parTrans" cxnId="{0226C7EC-67E5-4A30-AC3D-6E01D71222DC}">
      <dgm:prSet/>
      <dgm:spPr/>
      <dgm:t>
        <a:bodyPr/>
        <a:lstStyle/>
        <a:p>
          <a:endParaRPr lang="en-US"/>
        </a:p>
      </dgm:t>
    </dgm:pt>
    <dgm:pt modelId="{D1CC6BE5-A3EA-46B0-A09A-34B5CBC048B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862827F-76F2-4F26-A1AE-565ABC6FB954}" type="sibTrans" cxnId="{B0A102D3-A1B0-46D2-A010-99267B455418}">
      <dgm:prSet/>
      <dgm:spPr/>
      <dgm:t>
        <a:bodyPr/>
        <a:lstStyle/>
        <a:p>
          <a:endParaRPr lang="en-US"/>
        </a:p>
      </dgm:t>
    </dgm:pt>
    <dgm:pt modelId="{26662435-E590-4C3B-8BB2-9E05ACF4113C}" type="parTrans" cxnId="{B0A102D3-A1B0-46D2-A010-99267B455418}">
      <dgm:prSet/>
      <dgm:spPr/>
      <dgm:t>
        <a:bodyPr/>
        <a:lstStyle/>
        <a:p>
          <a:endParaRPr lang="en-US"/>
        </a:p>
      </dgm:t>
    </dgm:pt>
    <dgm:pt modelId="{58F897AA-179E-49E3-AFBA-58A8AC0E3AC3}" type="pres">
      <dgm:prSet presAssocID="{6208800A-3516-4266-82E1-ECF79395B61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193417-3D86-46FF-AE57-E96E997AA22F}" type="pres">
      <dgm:prSet presAssocID="{D1CC6BE5-A3EA-46B0-A09A-34B5CBC048B6}" presName="gear1" presStyleLbl="node1" presStyleIdx="0" presStyleCnt="3">
        <dgm:presLayoutVars>
          <dgm:chMax val="1"/>
          <dgm:bulletEnabled val="1"/>
        </dgm:presLayoutVars>
      </dgm:prSet>
      <dgm:spPr/>
    </dgm:pt>
    <dgm:pt modelId="{50546140-BA2D-4D58-83D9-8463952008AE}" type="pres">
      <dgm:prSet presAssocID="{D1CC6BE5-A3EA-46B0-A09A-34B5CBC048B6}" presName="gear1srcNode" presStyleLbl="node1" presStyleIdx="0" presStyleCnt="3"/>
      <dgm:spPr/>
    </dgm:pt>
    <dgm:pt modelId="{767FB361-1D53-488C-BBDB-7ED1837434E7}" type="pres">
      <dgm:prSet presAssocID="{D1CC6BE5-A3EA-46B0-A09A-34B5CBC048B6}" presName="gear1dstNode" presStyleLbl="node1" presStyleIdx="0" presStyleCnt="3"/>
      <dgm:spPr/>
    </dgm:pt>
    <dgm:pt modelId="{92F1E2C5-820D-4015-BD82-B68C12A4E6F4}" type="pres">
      <dgm:prSet presAssocID="{7C593CCE-38D6-40AA-A235-6F5B1A42D164}" presName="gear2" presStyleLbl="node1" presStyleIdx="1" presStyleCnt="3">
        <dgm:presLayoutVars>
          <dgm:chMax val="1"/>
          <dgm:bulletEnabled val="1"/>
        </dgm:presLayoutVars>
      </dgm:prSet>
      <dgm:spPr/>
    </dgm:pt>
    <dgm:pt modelId="{46DAE4B7-C222-4F61-823D-94045C842689}" type="pres">
      <dgm:prSet presAssocID="{7C593CCE-38D6-40AA-A235-6F5B1A42D164}" presName="gear2srcNode" presStyleLbl="node1" presStyleIdx="1" presStyleCnt="3"/>
      <dgm:spPr/>
    </dgm:pt>
    <dgm:pt modelId="{C8690138-A5C9-452D-B668-82F6758A3748}" type="pres">
      <dgm:prSet presAssocID="{7C593CCE-38D6-40AA-A235-6F5B1A42D164}" presName="gear2dstNode" presStyleLbl="node1" presStyleIdx="1" presStyleCnt="3"/>
      <dgm:spPr/>
    </dgm:pt>
    <dgm:pt modelId="{4BA40BD0-2DD4-44D6-9782-EFA510B2EB3B}" type="pres">
      <dgm:prSet presAssocID="{1F4B3004-9362-41FD-BB55-DA900D3F3CD5}" presName="gear3" presStyleLbl="node1" presStyleIdx="2" presStyleCnt="3"/>
      <dgm:spPr/>
    </dgm:pt>
    <dgm:pt modelId="{C72E1E33-338A-4648-884D-CFE626DEBDEB}" type="pres">
      <dgm:prSet presAssocID="{1F4B3004-9362-41FD-BB55-DA900D3F3CD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4CFD69C-6802-4390-BA4B-A2C1001846A2}" type="pres">
      <dgm:prSet presAssocID="{1F4B3004-9362-41FD-BB55-DA900D3F3CD5}" presName="gear3srcNode" presStyleLbl="node1" presStyleIdx="2" presStyleCnt="3"/>
      <dgm:spPr/>
    </dgm:pt>
    <dgm:pt modelId="{6B0CD4B8-AE73-49A4-9CE2-791A71028B7C}" type="pres">
      <dgm:prSet presAssocID="{1F4B3004-9362-41FD-BB55-DA900D3F3CD5}" presName="gear3dstNode" presStyleLbl="node1" presStyleIdx="2" presStyleCnt="3"/>
      <dgm:spPr/>
    </dgm:pt>
    <dgm:pt modelId="{01537400-2C23-4C8B-865E-44633C1F812C}" type="pres">
      <dgm:prSet presAssocID="{C862827F-76F2-4F26-A1AE-565ABC6FB954}" presName="connector1" presStyleLbl="sibTrans2D1" presStyleIdx="0" presStyleCnt="3"/>
      <dgm:spPr/>
    </dgm:pt>
    <dgm:pt modelId="{E53306A1-7690-42F7-950E-E3A3985D648D}" type="pres">
      <dgm:prSet presAssocID="{6DC9A2DF-CE13-4262-A97C-083C2E55B436}" presName="connector2" presStyleLbl="sibTrans2D1" presStyleIdx="1" presStyleCnt="3"/>
      <dgm:spPr/>
    </dgm:pt>
    <dgm:pt modelId="{EEE122D6-F177-433A-B97A-B6DFB40CFE4F}" type="pres">
      <dgm:prSet presAssocID="{89234BA9-B84D-490A-9034-A112B8229ACB}" presName="connector3" presStyleLbl="sibTrans2D1" presStyleIdx="2" presStyleCnt="3"/>
      <dgm:spPr/>
    </dgm:pt>
  </dgm:ptLst>
  <dgm:cxnLst>
    <dgm:cxn modelId="{69595D23-FD53-49C5-8B52-A4F47BCBF965}" type="presOf" srcId="{1F4B3004-9362-41FD-BB55-DA900D3F3CD5}" destId="{4BA40BD0-2DD4-44D6-9782-EFA510B2EB3B}" srcOrd="0" destOrd="0" presId="urn:microsoft.com/office/officeart/2005/8/layout/gear1"/>
    <dgm:cxn modelId="{45BCAB41-253F-47D2-9125-08ACDE519A55}" type="presOf" srcId="{1F4B3004-9362-41FD-BB55-DA900D3F3CD5}" destId="{C72E1E33-338A-4648-884D-CFE626DEBDEB}" srcOrd="1" destOrd="0" presId="urn:microsoft.com/office/officeart/2005/8/layout/gear1"/>
    <dgm:cxn modelId="{20E93D45-BE2F-4F44-BEB1-76ABB50FB82A}" type="presOf" srcId="{6DC9A2DF-CE13-4262-A97C-083C2E55B436}" destId="{E53306A1-7690-42F7-950E-E3A3985D648D}" srcOrd="0" destOrd="0" presId="urn:microsoft.com/office/officeart/2005/8/layout/gear1"/>
    <dgm:cxn modelId="{55173470-B9A0-4825-9867-A2CEFD857F38}" type="presOf" srcId="{89234BA9-B84D-490A-9034-A112B8229ACB}" destId="{EEE122D6-F177-433A-B97A-B6DFB40CFE4F}" srcOrd="0" destOrd="0" presId="urn:microsoft.com/office/officeart/2005/8/layout/gear1"/>
    <dgm:cxn modelId="{A44D4E70-457B-47B7-9163-7C16ACEA5EAB}" srcId="{6208800A-3516-4266-82E1-ECF79395B610}" destId="{1F4B3004-9362-41FD-BB55-DA900D3F3CD5}" srcOrd="2" destOrd="0" parTransId="{FF14FCC9-8A4B-4D99-B4A4-07B269224BC7}" sibTransId="{89234BA9-B84D-490A-9034-A112B8229ACB}"/>
    <dgm:cxn modelId="{72051875-DAAE-4DA0-8D27-12B13FC6C942}" type="presOf" srcId="{C862827F-76F2-4F26-A1AE-565ABC6FB954}" destId="{01537400-2C23-4C8B-865E-44633C1F812C}" srcOrd="0" destOrd="0" presId="urn:microsoft.com/office/officeart/2005/8/layout/gear1"/>
    <dgm:cxn modelId="{83664392-79BA-4511-B371-E283558CD4B6}" type="presOf" srcId="{7C593CCE-38D6-40AA-A235-6F5B1A42D164}" destId="{92F1E2C5-820D-4015-BD82-B68C12A4E6F4}" srcOrd="0" destOrd="0" presId="urn:microsoft.com/office/officeart/2005/8/layout/gear1"/>
    <dgm:cxn modelId="{31E5BE95-915A-4394-AC9F-27CC0AFE90E6}" type="presOf" srcId="{7C593CCE-38D6-40AA-A235-6F5B1A42D164}" destId="{C8690138-A5C9-452D-B668-82F6758A3748}" srcOrd="2" destOrd="0" presId="urn:microsoft.com/office/officeart/2005/8/layout/gear1"/>
    <dgm:cxn modelId="{205AFE9B-13C5-4127-8956-6DC6B373ABC2}" type="presOf" srcId="{D1CC6BE5-A3EA-46B0-A09A-34B5CBC048B6}" destId="{767FB361-1D53-488C-BBDB-7ED1837434E7}" srcOrd="2" destOrd="0" presId="urn:microsoft.com/office/officeart/2005/8/layout/gear1"/>
    <dgm:cxn modelId="{F2F657AE-6685-403C-969D-26D98F2FE5C1}" type="presOf" srcId="{1F4B3004-9362-41FD-BB55-DA900D3F3CD5}" destId="{6B0CD4B8-AE73-49A4-9CE2-791A71028B7C}" srcOrd="3" destOrd="0" presId="urn:microsoft.com/office/officeart/2005/8/layout/gear1"/>
    <dgm:cxn modelId="{D78BA9B2-5912-4BE9-8D04-52B99AC46FB9}" type="presOf" srcId="{7C593CCE-38D6-40AA-A235-6F5B1A42D164}" destId="{46DAE4B7-C222-4F61-823D-94045C842689}" srcOrd="1" destOrd="0" presId="urn:microsoft.com/office/officeart/2005/8/layout/gear1"/>
    <dgm:cxn modelId="{2B523DB7-ED20-423D-875C-8670C9970A99}" type="presOf" srcId="{D1CC6BE5-A3EA-46B0-A09A-34B5CBC048B6}" destId="{50546140-BA2D-4D58-83D9-8463952008AE}" srcOrd="1" destOrd="0" presId="urn:microsoft.com/office/officeart/2005/8/layout/gear1"/>
    <dgm:cxn modelId="{B9CE93BC-310B-4648-9652-B9B34C74BFFE}" type="presOf" srcId="{6208800A-3516-4266-82E1-ECF79395B610}" destId="{58F897AA-179E-49E3-AFBA-58A8AC0E3AC3}" srcOrd="0" destOrd="0" presId="urn:microsoft.com/office/officeart/2005/8/layout/gear1"/>
    <dgm:cxn modelId="{B0A102D3-A1B0-46D2-A010-99267B455418}" srcId="{6208800A-3516-4266-82E1-ECF79395B610}" destId="{D1CC6BE5-A3EA-46B0-A09A-34B5CBC048B6}" srcOrd="0" destOrd="0" parTransId="{26662435-E590-4C3B-8BB2-9E05ACF4113C}" sibTransId="{C862827F-76F2-4F26-A1AE-565ABC6FB954}"/>
    <dgm:cxn modelId="{0226C7EC-67E5-4A30-AC3D-6E01D71222DC}" srcId="{6208800A-3516-4266-82E1-ECF79395B610}" destId="{7C593CCE-38D6-40AA-A235-6F5B1A42D164}" srcOrd="1" destOrd="0" parTransId="{BB0F23CE-2B36-4D08-B5C1-C69F6B9E867F}" sibTransId="{6DC9A2DF-CE13-4262-A97C-083C2E55B436}"/>
    <dgm:cxn modelId="{350431EF-BCD9-43D7-BAE7-BA782998AA59}" type="presOf" srcId="{1F4B3004-9362-41FD-BB55-DA900D3F3CD5}" destId="{64CFD69C-6802-4390-BA4B-A2C1001846A2}" srcOrd="2" destOrd="0" presId="urn:microsoft.com/office/officeart/2005/8/layout/gear1"/>
    <dgm:cxn modelId="{F49BD1F0-BD3B-46E3-9AF7-28C734432211}" type="presOf" srcId="{D1CC6BE5-A3EA-46B0-A09A-34B5CBC048B6}" destId="{4D193417-3D86-46FF-AE57-E96E997AA22F}" srcOrd="0" destOrd="0" presId="urn:microsoft.com/office/officeart/2005/8/layout/gear1"/>
    <dgm:cxn modelId="{EDAB21C9-43D9-486A-95C3-581A714F1EC0}" type="presParOf" srcId="{58F897AA-179E-49E3-AFBA-58A8AC0E3AC3}" destId="{4D193417-3D86-46FF-AE57-E96E997AA22F}" srcOrd="0" destOrd="0" presId="urn:microsoft.com/office/officeart/2005/8/layout/gear1"/>
    <dgm:cxn modelId="{29E6E661-95EA-4A2C-8D1B-37A4F1F5E76D}" type="presParOf" srcId="{58F897AA-179E-49E3-AFBA-58A8AC0E3AC3}" destId="{50546140-BA2D-4D58-83D9-8463952008AE}" srcOrd="1" destOrd="0" presId="urn:microsoft.com/office/officeart/2005/8/layout/gear1"/>
    <dgm:cxn modelId="{84B58596-94C1-4676-AE52-74BEB2C16C26}" type="presParOf" srcId="{58F897AA-179E-49E3-AFBA-58A8AC0E3AC3}" destId="{767FB361-1D53-488C-BBDB-7ED1837434E7}" srcOrd="2" destOrd="0" presId="urn:microsoft.com/office/officeart/2005/8/layout/gear1"/>
    <dgm:cxn modelId="{0475F410-645B-46BF-ACEA-CCE9E42C3934}" type="presParOf" srcId="{58F897AA-179E-49E3-AFBA-58A8AC0E3AC3}" destId="{92F1E2C5-820D-4015-BD82-B68C12A4E6F4}" srcOrd="3" destOrd="0" presId="urn:microsoft.com/office/officeart/2005/8/layout/gear1"/>
    <dgm:cxn modelId="{A76E8651-896B-4137-A9AA-B46F383F3F87}" type="presParOf" srcId="{58F897AA-179E-49E3-AFBA-58A8AC0E3AC3}" destId="{46DAE4B7-C222-4F61-823D-94045C842689}" srcOrd="4" destOrd="0" presId="urn:microsoft.com/office/officeart/2005/8/layout/gear1"/>
    <dgm:cxn modelId="{78F3EA7A-97CA-44E8-9E20-0A2A01AE2581}" type="presParOf" srcId="{58F897AA-179E-49E3-AFBA-58A8AC0E3AC3}" destId="{C8690138-A5C9-452D-B668-82F6758A3748}" srcOrd="5" destOrd="0" presId="urn:microsoft.com/office/officeart/2005/8/layout/gear1"/>
    <dgm:cxn modelId="{CBA096AB-68CC-4912-BBB6-1B080C5F3C1C}" type="presParOf" srcId="{58F897AA-179E-49E3-AFBA-58A8AC0E3AC3}" destId="{4BA40BD0-2DD4-44D6-9782-EFA510B2EB3B}" srcOrd="6" destOrd="0" presId="urn:microsoft.com/office/officeart/2005/8/layout/gear1"/>
    <dgm:cxn modelId="{AA380200-8E36-4A25-9CF0-C6B5E195FE57}" type="presParOf" srcId="{58F897AA-179E-49E3-AFBA-58A8AC0E3AC3}" destId="{C72E1E33-338A-4648-884D-CFE626DEBDEB}" srcOrd="7" destOrd="0" presId="urn:microsoft.com/office/officeart/2005/8/layout/gear1"/>
    <dgm:cxn modelId="{D7CD83B6-A19E-455B-98D9-566794260F76}" type="presParOf" srcId="{58F897AA-179E-49E3-AFBA-58A8AC0E3AC3}" destId="{64CFD69C-6802-4390-BA4B-A2C1001846A2}" srcOrd="8" destOrd="0" presId="urn:microsoft.com/office/officeart/2005/8/layout/gear1"/>
    <dgm:cxn modelId="{FA0A1893-C8CB-4D46-9960-E331419A94D6}" type="presParOf" srcId="{58F897AA-179E-49E3-AFBA-58A8AC0E3AC3}" destId="{6B0CD4B8-AE73-49A4-9CE2-791A71028B7C}" srcOrd="9" destOrd="0" presId="urn:microsoft.com/office/officeart/2005/8/layout/gear1"/>
    <dgm:cxn modelId="{28237F3C-5F26-47AB-95B6-6DF87652D3B3}" type="presParOf" srcId="{58F897AA-179E-49E3-AFBA-58A8AC0E3AC3}" destId="{01537400-2C23-4C8B-865E-44633C1F812C}" srcOrd="10" destOrd="0" presId="urn:microsoft.com/office/officeart/2005/8/layout/gear1"/>
    <dgm:cxn modelId="{FDBB86B8-FA02-49D0-959D-A2A6122431DA}" type="presParOf" srcId="{58F897AA-179E-49E3-AFBA-58A8AC0E3AC3}" destId="{E53306A1-7690-42F7-950E-E3A3985D648D}" srcOrd="11" destOrd="0" presId="urn:microsoft.com/office/officeart/2005/8/layout/gear1"/>
    <dgm:cxn modelId="{79807898-81F6-4710-BD58-35B812740766}" type="presParOf" srcId="{58F897AA-179E-49E3-AFBA-58A8AC0E3AC3}" destId="{EEE122D6-F177-433A-B97A-B6DFB40CFE4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4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208800A-3516-4266-82E1-ECF79395B610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1F4B3004-9362-41FD-BB55-DA900D3F3CD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F14FCC9-8A4B-4D99-B4A4-07B269224BC7}" type="parTrans" cxnId="{A44D4E70-457B-47B7-9163-7C16ACEA5EAB}">
      <dgm:prSet/>
      <dgm:spPr/>
      <dgm:t>
        <a:bodyPr/>
        <a:lstStyle/>
        <a:p>
          <a:endParaRPr lang="en-US"/>
        </a:p>
      </dgm:t>
    </dgm:pt>
    <dgm:pt modelId="{89234BA9-B84D-490A-9034-A112B8229ACB}" type="sibTrans" cxnId="{A44D4E70-457B-47B7-9163-7C16ACEA5EAB}">
      <dgm:prSet/>
      <dgm:spPr/>
      <dgm:t>
        <a:bodyPr/>
        <a:lstStyle/>
        <a:p>
          <a:endParaRPr lang="en-US"/>
        </a:p>
      </dgm:t>
    </dgm:pt>
    <dgm:pt modelId="{7C593CCE-38D6-40AA-A235-6F5B1A42D16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DC9A2DF-CE13-4262-A97C-083C2E55B436}" type="sibTrans" cxnId="{0226C7EC-67E5-4A30-AC3D-6E01D71222DC}">
      <dgm:prSet/>
      <dgm:spPr/>
      <dgm:t>
        <a:bodyPr/>
        <a:lstStyle/>
        <a:p>
          <a:endParaRPr lang="en-US"/>
        </a:p>
      </dgm:t>
    </dgm:pt>
    <dgm:pt modelId="{BB0F23CE-2B36-4D08-B5C1-C69F6B9E867F}" type="parTrans" cxnId="{0226C7EC-67E5-4A30-AC3D-6E01D71222DC}">
      <dgm:prSet/>
      <dgm:spPr/>
      <dgm:t>
        <a:bodyPr/>
        <a:lstStyle/>
        <a:p>
          <a:endParaRPr lang="en-US"/>
        </a:p>
      </dgm:t>
    </dgm:pt>
    <dgm:pt modelId="{D1CC6BE5-A3EA-46B0-A09A-34B5CBC048B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862827F-76F2-4F26-A1AE-565ABC6FB954}" type="sibTrans" cxnId="{B0A102D3-A1B0-46D2-A010-99267B455418}">
      <dgm:prSet/>
      <dgm:spPr/>
      <dgm:t>
        <a:bodyPr/>
        <a:lstStyle/>
        <a:p>
          <a:endParaRPr lang="en-US"/>
        </a:p>
      </dgm:t>
    </dgm:pt>
    <dgm:pt modelId="{26662435-E590-4C3B-8BB2-9E05ACF4113C}" type="parTrans" cxnId="{B0A102D3-A1B0-46D2-A010-99267B455418}">
      <dgm:prSet/>
      <dgm:spPr/>
      <dgm:t>
        <a:bodyPr/>
        <a:lstStyle/>
        <a:p>
          <a:endParaRPr lang="en-US"/>
        </a:p>
      </dgm:t>
    </dgm:pt>
    <dgm:pt modelId="{58F897AA-179E-49E3-AFBA-58A8AC0E3AC3}" type="pres">
      <dgm:prSet presAssocID="{6208800A-3516-4266-82E1-ECF79395B61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193417-3D86-46FF-AE57-E96E997AA22F}" type="pres">
      <dgm:prSet presAssocID="{D1CC6BE5-A3EA-46B0-A09A-34B5CBC048B6}" presName="gear1" presStyleLbl="node1" presStyleIdx="0" presStyleCnt="3">
        <dgm:presLayoutVars>
          <dgm:chMax val="1"/>
          <dgm:bulletEnabled val="1"/>
        </dgm:presLayoutVars>
      </dgm:prSet>
      <dgm:spPr/>
    </dgm:pt>
    <dgm:pt modelId="{50546140-BA2D-4D58-83D9-8463952008AE}" type="pres">
      <dgm:prSet presAssocID="{D1CC6BE5-A3EA-46B0-A09A-34B5CBC048B6}" presName="gear1srcNode" presStyleLbl="node1" presStyleIdx="0" presStyleCnt="3"/>
      <dgm:spPr/>
    </dgm:pt>
    <dgm:pt modelId="{767FB361-1D53-488C-BBDB-7ED1837434E7}" type="pres">
      <dgm:prSet presAssocID="{D1CC6BE5-A3EA-46B0-A09A-34B5CBC048B6}" presName="gear1dstNode" presStyleLbl="node1" presStyleIdx="0" presStyleCnt="3"/>
      <dgm:spPr/>
    </dgm:pt>
    <dgm:pt modelId="{92F1E2C5-820D-4015-BD82-B68C12A4E6F4}" type="pres">
      <dgm:prSet presAssocID="{7C593CCE-38D6-40AA-A235-6F5B1A42D164}" presName="gear2" presStyleLbl="node1" presStyleIdx="1" presStyleCnt="3">
        <dgm:presLayoutVars>
          <dgm:chMax val="1"/>
          <dgm:bulletEnabled val="1"/>
        </dgm:presLayoutVars>
      </dgm:prSet>
      <dgm:spPr/>
    </dgm:pt>
    <dgm:pt modelId="{46DAE4B7-C222-4F61-823D-94045C842689}" type="pres">
      <dgm:prSet presAssocID="{7C593CCE-38D6-40AA-A235-6F5B1A42D164}" presName="gear2srcNode" presStyleLbl="node1" presStyleIdx="1" presStyleCnt="3"/>
      <dgm:spPr/>
    </dgm:pt>
    <dgm:pt modelId="{C8690138-A5C9-452D-B668-82F6758A3748}" type="pres">
      <dgm:prSet presAssocID="{7C593CCE-38D6-40AA-A235-6F5B1A42D164}" presName="gear2dstNode" presStyleLbl="node1" presStyleIdx="1" presStyleCnt="3"/>
      <dgm:spPr/>
    </dgm:pt>
    <dgm:pt modelId="{4BA40BD0-2DD4-44D6-9782-EFA510B2EB3B}" type="pres">
      <dgm:prSet presAssocID="{1F4B3004-9362-41FD-BB55-DA900D3F3CD5}" presName="gear3" presStyleLbl="node1" presStyleIdx="2" presStyleCnt="3"/>
      <dgm:spPr/>
    </dgm:pt>
    <dgm:pt modelId="{C72E1E33-338A-4648-884D-CFE626DEBDEB}" type="pres">
      <dgm:prSet presAssocID="{1F4B3004-9362-41FD-BB55-DA900D3F3CD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4CFD69C-6802-4390-BA4B-A2C1001846A2}" type="pres">
      <dgm:prSet presAssocID="{1F4B3004-9362-41FD-BB55-DA900D3F3CD5}" presName="gear3srcNode" presStyleLbl="node1" presStyleIdx="2" presStyleCnt="3"/>
      <dgm:spPr/>
    </dgm:pt>
    <dgm:pt modelId="{6B0CD4B8-AE73-49A4-9CE2-791A71028B7C}" type="pres">
      <dgm:prSet presAssocID="{1F4B3004-9362-41FD-BB55-DA900D3F3CD5}" presName="gear3dstNode" presStyleLbl="node1" presStyleIdx="2" presStyleCnt="3"/>
      <dgm:spPr/>
    </dgm:pt>
    <dgm:pt modelId="{01537400-2C23-4C8B-865E-44633C1F812C}" type="pres">
      <dgm:prSet presAssocID="{C862827F-76F2-4F26-A1AE-565ABC6FB954}" presName="connector1" presStyleLbl="sibTrans2D1" presStyleIdx="0" presStyleCnt="3"/>
      <dgm:spPr/>
    </dgm:pt>
    <dgm:pt modelId="{E53306A1-7690-42F7-950E-E3A3985D648D}" type="pres">
      <dgm:prSet presAssocID="{6DC9A2DF-CE13-4262-A97C-083C2E55B436}" presName="connector2" presStyleLbl="sibTrans2D1" presStyleIdx="1" presStyleCnt="3"/>
      <dgm:spPr/>
    </dgm:pt>
    <dgm:pt modelId="{EEE122D6-F177-433A-B97A-B6DFB40CFE4F}" type="pres">
      <dgm:prSet presAssocID="{89234BA9-B84D-490A-9034-A112B8229ACB}" presName="connector3" presStyleLbl="sibTrans2D1" presStyleIdx="2" presStyleCnt="3"/>
      <dgm:spPr/>
    </dgm:pt>
  </dgm:ptLst>
  <dgm:cxnLst>
    <dgm:cxn modelId="{C2751601-E71F-4CC0-8605-96ED91D7D682}" type="presOf" srcId="{D1CC6BE5-A3EA-46B0-A09A-34B5CBC048B6}" destId="{4D193417-3D86-46FF-AE57-E96E997AA22F}" srcOrd="0" destOrd="0" presId="urn:microsoft.com/office/officeart/2005/8/layout/gear1"/>
    <dgm:cxn modelId="{0CF4200A-5A65-4333-BCE1-77B5877435DF}" type="presOf" srcId="{1F4B3004-9362-41FD-BB55-DA900D3F3CD5}" destId="{C72E1E33-338A-4648-884D-CFE626DEBDEB}" srcOrd="1" destOrd="0" presId="urn:microsoft.com/office/officeart/2005/8/layout/gear1"/>
    <dgm:cxn modelId="{4D795917-16A7-4C00-8F37-A4036CEA125F}" type="presOf" srcId="{C862827F-76F2-4F26-A1AE-565ABC6FB954}" destId="{01537400-2C23-4C8B-865E-44633C1F812C}" srcOrd="0" destOrd="0" presId="urn:microsoft.com/office/officeart/2005/8/layout/gear1"/>
    <dgm:cxn modelId="{FF14243F-236D-4AC3-AF52-B600324D7D05}" type="presOf" srcId="{6208800A-3516-4266-82E1-ECF79395B610}" destId="{58F897AA-179E-49E3-AFBA-58A8AC0E3AC3}" srcOrd="0" destOrd="0" presId="urn:microsoft.com/office/officeart/2005/8/layout/gear1"/>
    <dgm:cxn modelId="{8CD8625F-1651-4DE5-809E-245B8A8B16D7}" type="presOf" srcId="{D1CC6BE5-A3EA-46B0-A09A-34B5CBC048B6}" destId="{50546140-BA2D-4D58-83D9-8463952008AE}" srcOrd="1" destOrd="0" presId="urn:microsoft.com/office/officeart/2005/8/layout/gear1"/>
    <dgm:cxn modelId="{CA038F6D-B476-448E-A968-144BE18C7209}" type="presOf" srcId="{7C593CCE-38D6-40AA-A235-6F5B1A42D164}" destId="{46DAE4B7-C222-4F61-823D-94045C842689}" srcOrd="1" destOrd="0" presId="urn:microsoft.com/office/officeart/2005/8/layout/gear1"/>
    <dgm:cxn modelId="{1625A36D-26D2-4358-8BA9-3F5684FC57B4}" type="presOf" srcId="{89234BA9-B84D-490A-9034-A112B8229ACB}" destId="{EEE122D6-F177-433A-B97A-B6DFB40CFE4F}" srcOrd="0" destOrd="0" presId="urn:microsoft.com/office/officeart/2005/8/layout/gear1"/>
    <dgm:cxn modelId="{A44D4E70-457B-47B7-9163-7C16ACEA5EAB}" srcId="{6208800A-3516-4266-82E1-ECF79395B610}" destId="{1F4B3004-9362-41FD-BB55-DA900D3F3CD5}" srcOrd="2" destOrd="0" parTransId="{FF14FCC9-8A4B-4D99-B4A4-07B269224BC7}" sibTransId="{89234BA9-B84D-490A-9034-A112B8229ACB}"/>
    <dgm:cxn modelId="{C47F0381-4F06-4576-9219-F24B515E17FD}" type="presOf" srcId="{1F4B3004-9362-41FD-BB55-DA900D3F3CD5}" destId="{64CFD69C-6802-4390-BA4B-A2C1001846A2}" srcOrd="2" destOrd="0" presId="urn:microsoft.com/office/officeart/2005/8/layout/gear1"/>
    <dgm:cxn modelId="{1A7D4986-3227-4F95-AC7F-4E8E041E88F2}" type="presOf" srcId="{1F4B3004-9362-41FD-BB55-DA900D3F3CD5}" destId="{4BA40BD0-2DD4-44D6-9782-EFA510B2EB3B}" srcOrd="0" destOrd="0" presId="urn:microsoft.com/office/officeart/2005/8/layout/gear1"/>
    <dgm:cxn modelId="{6B0F2489-20AB-4A35-B871-4821BC511FC9}" type="presOf" srcId="{6DC9A2DF-CE13-4262-A97C-083C2E55B436}" destId="{E53306A1-7690-42F7-950E-E3A3985D648D}" srcOrd="0" destOrd="0" presId="urn:microsoft.com/office/officeart/2005/8/layout/gear1"/>
    <dgm:cxn modelId="{F7E0E88A-A420-4AA7-AE09-BE9DCC739BA5}" type="presOf" srcId="{D1CC6BE5-A3EA-46B0-A09A-34B5CBC048B6}" destId="{767FB361-1D53-488C-BBDB-7ED1837434E7}" srcOrd="2" destOrd="0" presId="urn:microsoft.com/office/officeart/2005/8/layout/gear1"/>
    <dgm:cxn modelId="{60553E93-4A89-4074-9D72-CF9D61379363}" type="presOf" srcId="{7C593CCE-38D6-40AA-A235-6F5B1A42D164}" destId="{C8690138-A5C9-452D-B668-82F6758A3748}" srcOrd="2" destOrd="0" presId="urn:microsoft.com/office/officeart/2005/8/layout/gear1"/>
    <dgm:cxn modelId="{CF24C4CC-BB58-47EC-ABC1-6E84E44F798B}" type="presOf" srcId="{1F4B3004-9362-41FD-BB55-DA900D3F3CD5}" destId="{6B0CD4B8-AE73-49A4-9CE2-791A71028B7C}" srcOrd="3" destOrd="0" presId="urn:microsoft.com/office/officeart/2005/8/layout/gear1"/>
    <dgm:cxn modelId="{B0A102D3-A1B0-46D2-A010-99267B455418}" srcId="{6208800A-3516-4266-82E1-ECF79395B610}" destId="{D1CC6BE5-A3EA-46B0-A09A-34B5CBC048B6}" srcOrd="0" destOrd="0" parTransId="{26662435-E590-4C3B-8BB2-9E05ACF4113C}" sibTransId="{C862827F-76F2-4F26-A1AE-565ABC6FB954}"/>
    <dgm:cxn modelId="{0226C7EC-67E5-4A30-AC3D-6E01D71222DC}" srcId="{6208800A-3516-4266-82E1-ECF79395B610}" destId="{7C593CCE-38D6-40AA-A235-6F5B1A42D164}" srcOrd="1" destOrd="0" parTransId="{BB0F23CE-2B36-4D08-B5C1-C69F6B9E867F}" sibTransId="{6DC9A2DF-CE13-4262-A97C-083C2E55B436}"/>
    <dgm:cxn modelId="{7BAE47FB-E9BD-4350-84A0-F98288E6472C}" type="presOf" srcId="{7C593CCE-38D6-40AA-A235-6F5B1A42D164}" destId="{92F1E2C5-820D-4015-BD82-B68C12A4E6F4}" srcOrd="0" destOrd="0" presId="urn:microsoft.com/office/officeart/2005/8/layout/gear1"/>
    <dgm:cxn modelId="{BCDFBBBD-8705-4FF1-B94D-5F12237EE8D5}" type="presParOf" srcId="{58F897AA-179E-49E3-AFBA-58A8AC0E3AC3}" destId="{4D193417-3D86-46FF-AE57-E96E997AA22F}" srcOrd="0" destOrd="0" presId="urn:microsoft.com/office/officeart/2005/8/layout/gear1"/>
    <dgm:cxn modelId="{10A53F53-EC9D-4093-9688-074CE3802C93}" type="presParOf" srcId="{58F897AA-179E-49E3-AFBA-58A8AC0E3AC3}" destId="{50546140-BA2D-4D58-83D9-8463952008AE}" srcOrd="1" destOrd="0" presId="urn:microsoft.com/office/officeart/2005/8/layout/gear1"/>
    <dgm:cxn modelId="{39E6A387-42B2-48C5-8481-2CD1619241E9}" type="presParOf" srcId="{58F897AA-179E-49E3-AFBA-58A8AC0E3AC3}" destId="{767FB361-1D53-488C-BBDB-7ED1837434E7}" srcOrd="2" destOrd="0" presId="urn:microsoft.com/office/officeart/2005/8/layout/gear1"/>
    <dgm:cxn modelId="{0DA5981B-9B6F-4C3B-8FD9-0C06101CF7F6}" type="presParOf" srcId="{58F897AA-179E-49E3-AFBA-58A8AC0E3AC3}" destId="{92F1E2C5-820D-4015-BD82-B68C12A4E6F4}" srcOrd="3" destOrd="0" presId="urn:microsoft.com/office/officeart/2005/8/layout/gear1"/>
    <dgm:cxn modelId="{47E2E42E-B5A0-4EA0-B718-F3F8ADA1854A}" type="presParOf" srcId="{58F897AA-179E-49E3-AFBA-58A8AC0E3AC3}" destId="{46DAE4B7-C222-4F61-823D-94045C842689}" srcOrd="4" destOrd="0" presId="urn:microsoft.com/office/officeart/2005/8/layout/gear1"/>
    <dgm:cxn modelId="{5C9F87BD-B548-4514-9EB9-1F808ADBE3EB}" type="presParOf" srcId="{58F897AA-179E-49E3-AFBA-58A8AC0E3AC3}" destId="{C8690138-A5C9-452D-B668-82F6758A3748}" srcOrd="5" destOrd="0" presId="urn:microsoft.com/office/officeart/2005/8/layout/gear1"/>
    <dgm:cxn modelId="{34EF77EB-653D-4BE5-8A68-95A242875DB5}" type="presParOf" srcId="{58F897AA-179E-49E3-AFBA-58A8AC0E3AC3}" destId="{4BA40BD0-2DD4-44D6-9782-EFA510B2EB3B}" srcOrd="6" destOrd="0" presId="urn:microsoft.com/office/officeart/2005/8/layout/gear1"/>
    <dgm:cxn modelId="{1F986592-1F04-46E4-83FE-0CF8604DE775}" type="presParOf" srcId="{58F897AA-179E-49E3-AFBA-58A8AC0E3AC3}" destId="{C72E1E33-338A-4648-884D-CFE626DEBDEB}" srcOrd="7" destOrd="0" presId="urn:microsoft.com/office/officeart/2005/8/layout/gear1"/>
    <dgm:cxn modelId="{5639EAE5-C73D-4382-B990-CB3AA7405325}" type="presParOf" srcId="{58F897AA-179E-49E3-AFBA-58A8AC0E3AC3}" destId="{64CFD69C-6802-4390-BA4B-A2C1001846A2}" srcOrd="8" destOrd="0" presId="urn:microsoft.com/office/officeart/2005/8/layout/gear1"/>
    <dgm:cxn modelId="{61C8402C-73E2-4B3C-A744-572A99B2143E}" type="presParOf" srcId="{58F897AA-179E-49E3-AFBA-58A8AC0E3AC3}" destId="{6B0CD4B8-AE73-49A4-9CE2-791A71028B7C}" srcOrd="9" destOrd="0" presId="urn:microsoft.com/office/officeart/2005/8/layout/gear1"/>
    <dgm:cxn modelId="{49C3C262-E4BA-46A7-8CDB-1B852E8F56E4}" type="presParOf" srcId="{58F897AA-179E-49E3-AFBA-58A8AC0E3AC3}" destId="{01537400-2C23-4C8B-865E-44633C1F812C}" srcOrd="10" destOrd="0" presId="urn:microsoft.com/office/officeart/2005/8/layout/gear1"/>
    <dgm:cxn modelId="{6DB4EBB4-0CC9-4481-A7F8-1C35C80F4C7C}" type="presParOf" srcId="{58F897AA-179E-49E3-AFBA-58A8AC0E3AC3}" destId="{E53306A1-7690-42F7-950E-E3A3985D648D}" srcOrd="11" destOrd="0" presId="urn:microsoft.com/office/officeart/2005/8/layout/gear1"/>
    <dgm:cxn modelId="{930CA329-CD26-49F4-A126-65F35CD2C643}" type="presParOf" srcId="{58F897AA-179E-49E3-AFBA-58A8AC0E3AC3}" destId="{EEE122D6-F177-433A-B97A-B6DFB40CFE4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6208800A-3516-4266-82E1-ECF79395B610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1F4B3004-9362-41FD-BB55-DA900D3F3CD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F14FCC9-8A4B-4D99-B4A4-07B269224BC7}" type="parTrans" cxnId="{A44D4E70-457B-47B7-9163-7C16ACEA5EAB}">
      <dgm:prSet/>
      <dgm:spPr/>
      <dgm:t>
        <a:bodyPr/>
        <a:lstStyle/>
        <a:p>
          <a:endParaRPr lang="en-US"/>
        </a:p>
      </dgm:t>
    </dgm:pt>
    <dgm:pt modelId="{89234BA9-B84D-490A-9034-A112B8229ACB}" type="sibTrans" cxnId="{A44D4E70-457B-47B7-9163-7C16ACEA5EAB}">
      <dgm:prSet/>
      <dgm:spPr/>
      <dgm:t>
        <a:bodyPr/>
        <a:lstStyle/>
        <a:p>
          <a:endParaRPr lang="en-US"/>
        </a:p>
      </dgm:t>
    </dgm:pt>
    <dgm:pt modelId="{7C593CCE-38D6-40AA-A235-6F5B1A42D16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DC9A2DF-CE13-4262-A97C-083C2E55B436}" type="sibTrans" cxnId="{0226C7EC-67E5-4A30-AC3D-6E01D71222DC}">
      <dgm:prSet/>
      <dgm:spPr/>
      <dgm:t>
        <a:bodyPr/>
        <a:lstStyle/>
        <a:p>
          <a:endParaRPr lang="en-US"/>
        </a:p>
      </dgm:t>
    </dgm:pt>
    <dgm:pt modelId="{BB0F23CE-2B36-4D08-B5C1-C69F6B9E867F}" type="parTrans" cxnId="{0226C7EC-67E5-4A30-AC3D-6E01D71222DC}">
      <dgm:prSet/>
      <dgm:spPr/>
      <dgm:t>
        <a:bodyPr/>
        <a:lstStyle/>
        <a:p>
          <a:endParaRPr lang="en-US"/>
        </a:p>
      </dgm:t>
    </dgm:pt>
    <dgm:pt modelId="{D1CC6BE5-A3EA-46B0-A09A-34B5CBC048B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862827F-76F2-4F26-A1AE-565ABC6FB954}" type="sibTrans" cxnId="{B0A102D3-A1B0-46D2-A010-99267B455418}">
      <dgm:prSet/>
      <dgm:spPr/>
      <dgm:t>
        <a:bodyPr/>
        <a:lstStyle/>
        <a:p>
          <a:endParaRPr lang="en-US"/>
        </a:p>
      </dgm:t>
    </dgm:pt>
    <dgm:pt modelId="{26662435-E590-4C3B-8BB2-9E05ACF4113C}" type="parTrans" cxnId="{B0A102D3-A1B0-46D2-A010-99267B455418}">
      <dgm:prSet/>
      <dgm:spPr/>
      <dgm:t>
        <a:bodyPr/>
        <a:lstStyle/>
        <a:p>
          <a:endParaRPr lang="en-US"/>
        </a:p>
      </dgm:t>
    </dgm:pt>
    <dgm:pt modelId="{58F897AA-179E-49E3-AFBA-58A8AC0E3AC3}" type="pres">
      <dgm:prSet presAssocID="{6208800A-3516-4266-82E1-ECF79395B61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193417-3D86-46FF-AE57-E96E997AA22F}" type="pres">
      <dgm:prSet presAssocID="{D1CC6BE5-A3EA-46B0-A09A-34B5CBC048B6}" presName="gear1" presStyleLbl="node1" presStyleIdx="0" presStyleCnt="3">
        <dgm:presLayoutVars>
          <dgm:chMax val="1"/>
          <dgm:bulletEnabled val="1"/>
        </dgm:presLayoutVars>
      </dgm:prSet>
      <dgm:spPr/>
    </dgm:pt>
    <dgm:pt modelId="{50546140-BA2D-4D58-83D9-8463952008AE}" type="pres">
      <dgm:prSet presAssocID="{D1CC6BE5-A3EA-46B0-A09A-34B5CBC048B6}" presName="gear1srcNode" presStyleLbl="node1" presStyleIdx="0" presStyleCnt="3"/>
      <dgm:spPr/>
    </dgm:pt>
    <dgm:pt modelId="{767FB361-1D53-488C-BBDB-7ED1837434E7}" type="pres">
      <dgm:prSet presAssocID="{D1CC6BE5-A3EA-46B0-A09A-34B5CBC048B6}" presName="gear1dstNode" presStyleLbl="node1" presStyleIdx="0" presStyleCnt="3"/>
      <dgm:spPr/>
    </dgm:pt>
    <dgm:pt modelId="{92F1E2C5-820D-4015-BD82-B68C12A4E6F4}" type="pres">
      <dgm:prSet presAssocID="{7C593CCE-38D6-40AA-A235-6F5B1A42D164}" presName="gear2" presStyleLbl="node1" presStyleIdx="1" presStyleCnt="3">
        <dgm:presLayoutVars>
          <dgm:chMax val="1"/>
          <dgm:bulletEnabled val="1"/>
        </dgm:presLayoutVars>
      </dgm:prSet>
      <dgm:spPr/>
    </dgm:pt>
    <dgm:pt modelId="{46DAE4B7-C222-4F61-823D-94045C842689}" type="pres">
      <dgm:prSet presAssocID="{7C593CCE-38D6-40AA-A235-6F5B1A42D164}" presName="gear2srcNode" presStyleLbl="node1" presStyleIdx="1" presStyleCnt="3"/>
      <dgm:spPr/>
    </dgm:pt>
    <dgm:pt modelId="{C8690138-A5C9-452D-B668-82F6758A3748}" type="pres">
      <dgm:prSet presAssocID="{7C593CCE-38D6-40AA-A235-6F5B1A42D164}" presName="gear2dstNode" presStyleLbl="node1" presStyleIdx="1" presStyleCnt="3"/>
      <dgm:spPr/>
    </dgm:pt>
    <dgm:pt modelId="{4BA40BD0-2DD4-44D6-9782-EFA510B2EB3B}" type="pres">
      <dgm:prSet presAssocID="{1F4B3004-9362-41FD-BB55-DA900D3F3CD5}" presName="gear3" presStyleLbl="node1" presStyleIdx="2" presStyleCnt="3"/>
      <dgm:spPr/>
    </dgm:pt>
    <dgm:pt modelId="{C72E1E33-338A-4648-884D-CFE626DEBDEB}" type="pres">
      <dgm:prSet presAssocID="{1F4B3004-9362-41FD-BB55-DA900D3F3CD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4CFD69C-6802-4390-BA4B-A2C1001846A2}" type="pres">
      <dgm:prSet presAssocID="{1F4B3004-9362-41FD-BB55-DA900D3F3CD5}" presName="gear3srcNode" presStyleLbl="node1" presStyleIdx="2" presStyleCnt="3"/>
      <dgm:spPr/>
    </dgm:pt>
    <dgm:pt modelId="{6B0CD4B8-AE73-49A4-9CE2-791A71028B7C}" type="pres">
      <dgm:prSet presAssocID="{1F4B3004-9362-41FD-BB55-DA900D3F3CD5}" presName="gear3dstNode" presStyleLbl="node1" presStyleIdx="2" presStyleCnt="3"/>
      <dgm:spPr/>
    </dgm:pt>
    <dgm:pt modelId="{01537400-2C23-4C8B-865E-44633C1F812C}" type="pres">
      <dgm:prSet presAssocID="{C862827F-76F2-4F26-A1AE-565ABC6FB954}" presName="connector1" presStyleLbl="sibTrans2D1" presStyleIdx="0" presStyleCnt="3"/>
      <dgm:spPr/>
    </dgm:pt>
    <dgm:pt modelId="{E53306A1-7690-42F7-950E-E3A3985D648D}" type="pres">
      <dgm:prSet presAssocID="{6DC9A2DF-CE13-4262-A97C-083C2E55B436}" presName="connector2" presStyleLbl="sibTrans2D1" presStyleIdx="1" presStyleCnt="3"/>
      <dgm:spPr/>
    </dgm:pt>
    <dgm:pt modelId="{EEE122D6-F177-433A-B97A-B6DFB40CFE4F}" type="pres">
      <dgm:prSet presAssocID="{89234BA9-B84D-490A-9034-A112B8229ACB}" presName="connector3" presStyleLbl="sibTrans2D1" presStyleIdx="2" presStyleCnt="3"/>
      <dgm:spPr/>
    </dgm:pt>
  </dgm:ptLst>
  <dgm:cxnLst>
    <dgm:cxn modelId="{89003F06-561B-495A-B0F2-035612A2A9F1}" type="presOf" srcId="{1F4B3004-9362-41FD-BB55-DA900D3F3CD5}" destId="{C72E1E33-338A-4648-884D-CFE626DEBDEB}" srcOrd="1" destOrd="0" presId="urn:microsoft.com/office/officeart/2005/8/layout/gear1"/>
    <dgm:cxn modelId="{F9A9D809-660F-4796-9BB8-FAD0E48AA5EB}" type="presOf" srcId="{7C593CCE-38D6-40AA-A235-6F5B1A42D164}" destId="{46DAE4B7-C222-4F61-823D-94045C842689}" srcOrd="1" destOrd="0" presId="urn:microsoft.com/office/officeart/2005/8/layout/gear1"/>
    <dgm:cxn modelId="{3037FF13-DB10-43A8-B1DA-2A5EBF9B7B16}" type="presOf" srcId="{1F4B3004-9362-41FD-BB55-DA900D3F3CD5}" destId="{64CFD69C-6802-4390-BA4B-A2C1001846A2}" srcOrd="2" destOrd="0" presId="urn:microsoft.com/office/officeart/2005/8/layout/gear1"/>
    <dgm:cxn modelId="{8073C81C-BD31-4D70-8627-DD3E47B4A05F}" type="presOf" srcId="{7C593CCE-38D6-40AA-A235-6F5B1A42D164}" destId="{C8690138-A5C9-452D-B668-82F6758A3748}" srcOrd="2" destOrd="0" presId="urn:microsoft.com/office/officeart/2005/8/layout/gear1"/>
    <dgm:cxn modelId="{6F21063E-3F13-4357-BCA1-2192EB3505C9}" type="presOf" srcId="{C862827F-76F2-4F26-A1AE-565ABC6FB954}" destId="{01537400-2C23-4C8B-865E-44633C1F812C}" srcOrd="0" destOrd="0" presId="urn:microsoft.com/office/officeart/2005/8/layout/gear1"/>
    <dgm:cxn modelId="{A44D4E70-457B-47B7-9163-7C16ACEA5EAB}" srcId="{6208800A-3516-4266-82E1-ECF79395B610}" destId="{1F4B3004-9362-41FD-BB55-DA900D3F3CD5}" srcOrd="2" destOrd="0" parTransId="{FF14FCC9-8A4B-4D99-B4A4-07B269224BC7}" sibTransId="{89234BA9-B84D-490A-9034-A112B8229ACB}"/>
    <dgm:cxn modelId="{0902A257-1C43-49F6-B190-9CED5F51E820}" type="presOf" srcId="{6208800A-3516-4266-82E1-ECF79395B610}" destId="{58F897AA-179E-49E3-AFBA-58A8AC0E3AC3}" srcOrd="0" destOrd="0" presId="urn:microsoft.com/office/officeart/2005/8/layout/gear1"/>
    <dgm:cxn modelId="{1614F68A-E5B5-4FFF-883C-B47D87273AD7}" type="presOf" srcId="{1F4B3004-9362-41FD-BB55-DA900D3F3CD5}" destId="{4BA40BD0-2DD4-44D6-9782-EFA510B2EB3B}" srcOrd="0" destOrd="0" presId="urn:microsoft.com/office/officeart/2005/8/layout/gear1"/>
    <dgm:cxn modelId="{473ED8A8-4827-4280-A79F-FD1F21304619}" type="presOf" srcId="{1F4B3004-9362-41FD-BB55-DA900D3F3CD5}" destId="{6B0CD4B8-AE73-49A4-9CE2-791A71028B7C}" srcOrd="3" destOrd="0" presId="urn:microsoft.com/office/officeart/2005/8/layout/gear1"/>
    <dgm:cxn modelId="{177850B7-FB89-491A-B901-10FBEF014FB1}" type="presOf" srcId="{6DC9A2DF-CE13-4262-A97C-083C2E55B436}" destId="{E53306A1-7690-42F7-950E-E3A3985D648D}" srcOrd="0" destOrd="0" presId="urn:microsoft.com/office/officeart/2005/8/layout/gear1"/>
    <dgm:cxn modelId="{23AF3CB9-B13A-4E33-82D3-602E98601E10}" type="presOf" srcId="{D1CC6BE5-A3EA-46B0-A09A-34B5CBC048B6}" destId="{50546140-BA2D-4D58-83D9-8463952008AE}" srcOrd="1" destOrd="0" presId="urn:microsoft.com/office/officeart/2005/8/layout/gear1"/>
    <dgm:cxn modelId="{B0A102D3-A1B0-46D2-A010-99267B455418}" srcId="{6208800A-3516-4266-82E1-ECF79395B610}" destId="{D1CC6BE5-A3EA-46B0-A09A-34B5CBC048B6}" srcOrd="0" destOrd="0" parTransId="{26662435-E590-4C3B-8BB2-9E05ACF4113C}" sibTransId="{C862827F-76F2-4F26-A1AE-565ABC6FB954}"/>
    <dgm:cxn modelId="{0BB28CD5-A0F4-44F6-A0F0-EB3067536BE9}" type="presOf" srcId="{D1CC6BE5-A3EA-46B0-A09A-34B5CBC048B6}" destId="{4D193417-3D86-46FF-AE57-E96E997AA22F}" srcOrd="0" destOrd="0" presId="urn:microsoft.com/office/officeart/2005/8/layout/gear1"/>
    <dgm:cxn modelId="{9012A0DC-8E85-4CD0-9629-A2186FD40012}" type="presOf" srcId="{D1CC6BE5-A3EA-46B0-A09A-34B5CBC048B6}" destId="{767FB361-1D53-488C-BBDB-7ED1837434E7}" srcOrd="2" destOrd="0" presId="urn:microsoft.com/office/officeart/2005/8/layout/gear1"/>
    <dgm:cxn modelId="{393589E6-7944-4419-9EC1-9414CAA46058}" type="presOf" srcId="{89234BA9-B84D-490A-9034-A112B8229ACB}" destId="{EEE122D6-F177-433A-B97A-B6DFB40CFE4F}" srcOrd="0" destOrd="0" presId="urn:microsoft.com/office/officeart/2005/8/layout/gear1"/>
    <dgm:cxn modelId="{18BF32E8-D35B-437D-92AA-9BFFC6E23550}" type="presOf" srcId="{7C593CCE-38D6-40AA-A235-6F5B1A42D164}" destId="{92F1E2C5-820D-4015-BD82-B68C12A4E6F4}" srcOrd="0" destOrd="0" presId="urn:microsoft.com/office/officeart/2005/8/layout/gear1"/>
    <dgm:cxn modelId="{0226C7EC-67E5-4A30-AC3D-6E01D71222DC}" srcId="{6208800A-3516-4266-82E1-ECF79395B610}" destId="{7C593CCE-38D6-40AA-A235-6F5B1A42D164}" srcOrd="1" destOrd="0" parTransId="{BB0F23CE-2B36-4D08-B5C1-C69F6B9E867F}" sibTransId="{6DC9A2DF-CE13-4262-A97C-083C2E55B436}"/>
    <dgm:cxn modelId="{98E15199-7B09-42BA-B17C-C75FFBFAC1B6}" type="presParOf" srcId="{58F897AA-179E-49E3-AFBA-58A8AC0E3AC3}" destId="{4D193417-3D86-46FF-AE57-E96E997AA22F}" srcOrd="0" destOrd="0" presId="urn:microsoft.com/office/officeart/2005/8/layout/gear1"/>
    <dgm:cxn modelId="{2F177867-C855-4C02-B6A0-7874B23A5EB4}" type="presParOf" srcId="{58F897AA-179E-49E3-AFBA-58A8AC0E3AC3}" destId="{50546140-BA2D-4D58-83D9-8463952008AE}" srcOrd="1" destOrd="0" presId="urn:microsoft.com/office/officeart/2005/8/layout/gear1"/>
    <dgm:cxn modelId="{CADC65F2-E877-44D9-85F2-4747D112A027}" type="presParOf" srcId="{58F897AA-179E-49E3-AFBA-58A8AC0E3AC3}" destId="{767FB361-1D53-488C-BBDB-7ED1837434E7}" srcOrd="2" destOrd="0" presId="urn:microsoft.com/office/officeart/2005/8/layout/gear1"/>
    <dgm:cxn modelId="{97A62C33-6303-4EFF-B36C-1CCF25CC2578}" type="presParOf" srcId="{58F897AA-179E-49E3-AFBA-58A8AC0E3AC3}" destId="{92F1E2C5-820D-4015-BD82-B68C12A4E6F4}" srcOrd="3" destOrd="0" presId="urn:microsoft.com/office/officeart/2005/8/layout/gear1"/>
    <dgm:cxn modelId="{F10E2FC9-D1A0-4AB2-BF3B-5F8706F28F7E}" type="presParOf" srcId="{58F897AA-179E-49E3-AFBA-58A8AC0E3AC3}" destId="{46DAE4B7-C222-4F61-823D-94045C842689}" srcOrd="4" destOrd="0" presId="urn:microsoft.com/office/officeart/2005/8/layout/gear1"/>
    <dgm:cxn modelId="{DE09EB55-7087-48D5-BA06-34A7E4D5CF7A}" type="presParOf" srcId="{58F897AA-179E-49E3-AFBA-58A8AC0E3AC3}" destId="{C8690138-A5C9-452D-B668-82F6758A3748}" srcOrd="5" destOrd="0" presId="urn:microsoft.com/office/officeart/2005/8/layout/gear1"/>
    <dgm:cxn modelId="{BA2E49E7-2666-46B6-A1E1-2C2A331F54C3}" type="presParOf" srcId="{58F897AA-179E-49E3-AFBA-58A8AC0E3AC3}" destId="{4BA40BD0-2DD4-44D6-9782-EFA510B2EB3B}" srcOrd="6" destOrd="0" presId="urn:microsoft.com/office/officeart/2005/8/layout/gear1"/>
    <dgm:cxn modelId="{E999FD4F-5224-4EB4-BF10-135F7D4D3688}" type="presParOf" srcId="{58F897AA-179E-49E3-AFBA-58A8AC0E3AC3}" destId="{C72E1E33-338A-4648-884D-CFE626DEBDEB}" srcOrd="7" destOrd="0" presId="urn:microsoft.com/office/officeart/2005/8/layout/gear1"/>
    <dgm:cxn modelId="{380A8386-FE29-4F3D-A2AC-25E5F491FA0D}" type="presParOf" srcId="{58F897AA-179E-49E3-AFBA-58A8AC0E3AC3}" destId="{64CFD69C-6802-4390-BA4B-A2C1001846A2}" srcOrd="8" destOrd="0" presId="urn:microsoft.com/office/officeart/2005/8/layout/gear1"/>
    <dgm:cxn modelId="{C662B53D-F78E-4B62-BFF4-571E86F0DD58}" type="presParOf" srcId="{58F897AA-179E-49E3-AFBA-58A8AC0E3AC3}" destId="{6B0CD4B8-AE73-49A4-9CE2-791A71028B7C}" srcOrd="9" destOrd="0" presId="urn:microsoft.com/office/officeart/2005/8/layout/gear1"/>
    <dgm:cxn modelId="{496DF8A5-F606-4EA7-98D3-E1B3D5EFC435}" type="presParOf" srcId="{58F897AA-179E-49E3-AFBA-58A8AC0E3AC3}" destId="{01537400-2C23-4C8B-865E-44633C1F812C}" srcOrd="10" destOrd="0" presId="urn:microsoft.com/office/officeart/2005/8/layout/gear1"/>
    <dgm:cxn modelId="{E15B888D-6FD1-4F2B-B2ED-E5934C12283F}" type="presParOf" srcId="{58F897AA-179E-49E3-AFBA-58A8AC0E3AC3}" destId="{E53306A1-7690-42F7-950E-E3A3985D648D}" srcOrd="11" destOrd="0" presId="urn:microsoft.com/office/officeart/2005/8/layout/gear1"/>
    <dgm:cxn modelId="{A62289D7-E400-46D8-B9B7-325F0E6D0D90}" type="presParOf" srcId="{58F897AA-179E-49E3-AFBA-58A8AC0E3AC3}" destId="{EEE122D6-F177-433A-B97A-B6DFB40CFE4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54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6208800A-3516-4266-82E1-ECF79395B610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1F4B3004-9362-41FD-BB55-DA900D3F3CD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F14FCC9-8A4B-4D99-B4A4-07B269224BC7}" type="parTrans" cxnId="{A44D4E70-457B-47B7-9163-7C16ACEA5EAB}">
      <dgm:prSet/>
      <dgm:spPr/>
      <dgm:t>
        <a:bodyPr/>
        <a:lstStyle/>
        <a:p>
          <a:endParaRPr lang="en-US"/>
        </a:p>
      </dgm:t>
    </dgm:pt>
    <dgm:pt modelId="{89234BA9-B84D-490A-9034-A112B8229ACB}" type="sibTrans" cxnId="{A44D4E70-457B-47B7-9163-7C16ACEA5EAB}">
      <dgm:prSet/>
      <dgm:spPr/>
      <dgm:t>
        <a:bodyPr/>
        <a:lstStyle/>
        <a:p>
          <a:endParaRPr lang="en-US"/>
        </a:p>
      </dgm:t>
    </dgm:pt>
    <dgm:pt modelId="{7C593CCE-38D6-40AA-A235-6F5B1A42D16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DC9A2DF-CE13-4262-A97C-083C2E55B436}" type="sibTrans" cxnId="{0226C7EC-67E5-4A30-AC3D-6E01D71222DC}">
      <dgm:prSet/>
      <dgm:spPr/>
      <dgm:t>
        <a:bodyPr/>
        <a:lstStyle/>
        <a:p>
          <a:endParaRPr lang="en-US"/>
        </a:p>
      </dgm:t>
    </dgm:pt>
    <dgm:pt modelId="{BB0F23CE-2B36-4D08-B5C1-C69F6B9E867F}" type="parTrans" cxnId="{0226C7EC-67E5-4A30-AC3D-6E01D71222DC}">
      <dgm:prSet/>
      <dgm:spPr/>
      <dgm:t>
        <a:bodyPr/>
        <a:lstStyle/>
        <a:p>
          <a:endParaRPr lang="en-US"/>
        </a:p>
      </dgm:t>
    </dgm:pt>
    <dgm:pt modelId="{D1CC6BE5-A3EA-46B0-A09A-34B5CBC048B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862827F-76F2-4F26-A1AE-565ABC6FB954}" type="sibTrans" cxnId="{B0A102D3-A1B0-46D2-A010-99267B455418}">
      <dgm:prSet/>
      <dgm:spPr/>
      <dgm:t>
        <a:bodyPr/>
        <a:lstStyle/>
        <a:p>
          <a:endParaRPr lang="en-US"/>
        </a:p>
      </dgm:t>
    </dgm:pt>
    <dgm:pt modelId="{26662435-E590-4C3B-8BB2-9E05ACF4113C}" type="parTrans" cxnId="{B0A102D3-A1B0-46D2-A010-99267B455418}">
      <dgm:prSet/>
      <dgm:spPr/>
      <dgm:t>
        <a:bodyPr/>
        <a:lstStyle/>
        <a:p>
          <a:endParaRPr lang="en-US"/>
        </a:p>
      </dgm:t>
    </dgm:pt>
    <dgm:pt modelId="{58F897AA-179E-49E3-AFBA-58A8AC0E3AC3}" type="pres">
      <dgm:prSet presAssocID="{6208800A-3516-4266-82E1-ECF79395B61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193417-3D86-46FF-AE57-E96E997AA22F}" type="pres">
      <dgm:prSet presAssocID="{D1CC6BE5-A3EA-46B0-A09A-34B5CBC048B6}" presName="gear1" presStyleLbl="node1" presStyleIdx="0" presStyleCnt="3">
        <dgm:presLayoutVars>
          <dgm:chMax val="1"/>
          <dgm:bulletEnabled val="1"/>
        </dgm:presLayoutVars>
      </dgm:prSet>
      <dgm:spPr/>
    </dgm:pt>
    <dgm:pt modelId="{50546140-BA2D-4D58-83D9-8463952008AE}" type="pres">
      <dgm:prSet presAssocID="{D1CC6BE5-A3EA-46B0-A09A-34B5CBC048B6}" presName="gear1srcNode" presStyleLbl="node1" presStyleIdx="0" presStyleCnt="3"/>
      <dgm:spPr/>
    </dgm:pt>
    <dgm:pt modelId="{767FB361-1D53-488C-BBDB-7ED1837434E7}" type="pres">
      <dgm:prSet presAssocID="{D1CC6BE5-A3EA-46B0-A09A-34B5CBC048B6}" presName="gear1dstNode" presStyleLbl="node1" presStyleIdx="0" presStyleCnt="3"/>
      <dgm:spPr/>
    </dgm:pt>
    <dgm:pt modelId="{92F1E2C5-820D-4015-BD82-B68C12A4E6F4}" type="pres">
      <dgm:prSet presAssocID="{7C593CCE-38D6-40AA-A235-6F5B1A42D164}" presName="gear2" presStyleLbl="node1" presStyleIdx="1" presStyleCnt="3">
        <dgm:presLayoutVars>
          <dgm:chMax val="1"/>
          <dgm:bulletEnabled val="1"/>
        </dgm:presLayoutVars>
      </dgm:prSet>
      <dgm:spPr/>
    </dgm:pt>
    <dgm:pt modelId="{46DAE4B7-C222-4F61-823D-94045C842689}" type="pres">
      <dgm:prSet presAssocID="{7C593CCE-38D6-40AA-A235-6F5B1A42D164}" presName="gear2srcNode" presStyleLbl="node1" presStyleIdx="1" presStyleCnt="3"/>
      <dgm:spPr/>
    </dgm:pt>
    <dgm:pt modelId="{C8690138-A5C9-452D-B668-82F6758A3748}" type="pres">
      <dgm:prSet presAssocID="{7C593CCE-38D6-40AA-A235-6F5B1A42D164}" presName="gear2dstNode" presStyleLbl="node1" presStyleIdx="1" presStyleCnt="3"/>
      <dgm:spPr/>
    </dgm:pt>
    <dgm:pt modelId="{4BA40BD0-2DD4-44D6-9782-EFA510B2EB3B}" type="pres">
      <dgm:prSet presAssocID="{1F4B3004-9362-41FD-BB55-DA900D3F3CD5}" presName="gear3" presStyleLbl="node1" presStyleIdx="2" presStyleCnt="3"/>
      <dgm:spPr/>
    </dgm:pt>
    <dgm:pt modelId="{C72E1E33-338A-4648-884D-CFE626DEBDEB}" type="pres">
      <dgm:prSet presAssocID="{1F4B3004-9362-41FD-BB55-DA900D3F3CD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4CFD69C-6802-4390-BA4B-A2C1001846A2}" type="pres">
      <dgm:prSet presAssocID="{1F4B3004-9362-41FD-BB55-DA900D3F3CD5}" presName="gear3srcNode" presStyleLbl="node1" presStyleIdx="2" presStyleCnt="3"/>
      <dgm:spPr/>
    </dgm:pt>
    <dgm:pt modelId="{6B0CD4B8-AE73-49A4-9CE2-791A71028B7C}" type="pres">
      <dgm:prSet presAssocID="{1F4B3004-9362-41FD-BB55-DA900D3F3CD5}" presName="gear3dstNode" presStyleLbl="node1" presStyleIdx="2" presStyleCnt="3"/>
      <dgm:spPr/>
    </dgm:pt>
    <dgm:pt modelId="{01537400-2C23-4C8B-865E-44633C1F812C}" type="pres">
      <dgm:prSet presAssocID="{C862827F-76F2-4F26-A1AE-565ABC6FB954}" presName="connector1" presStyleLbl="sibTrans2D1" presStyleIdx="0" presStyleCnt="3"/>
      <dgm:spPr/>
    </dgm:pt>
    <dgm:pt modelId="{E53306A1-7690-42F7-950E-E3A3985D648D}" type="pres">
      <dgm:prSet presAssocID="{6DC9A2DF-CE13-4262-A97C-083C2E55B436}" presName="connector2" presStyleLbl="sibTrans2D1" presStyleIdx="1" presStyleCnt="3"/>
      <dgm:spPr/>
    </dgm:pt>
    <dgm:pt modelId="{EEE122D6-F177-433A-B97A-B6DFB40CFE4F}" type="pres">
      <dgm:prSet presAssocID="{89234BA9-B84D-490A-9034-A112B8229ACB}" presName="connector3" presStyleLbl="sibTrans2D1" presStyleIdx="2" presStyleCnt="3"/>
      <dgm:spPr/>
    </dgm:pt>
  </dgm:ptLst>
  <dgm:cxnLst>
    <dgm:cxn modelId="{5F814C19-6911-4945-AE16-D19150D3FEA7}" type="presOf" srcId="{D1CC6BE5-A3EA-46B0-A09A-34B5CBC048B6}" destId="{4D193417-3D86-46FF-AE57-E96E997AA22F}" srcOrd="0" destOrd="0" presId="urn:microsoft.com/office/officeart/2005/8/layout/gear1"/>
    <dgm:cxn modelId="{72BB124A-3EAF-4E19-972E-48E5B1275C84}" type="presOf" srcId="{C862827F-76F2-4F26-A1AE-565ABC6FB954}" destId="{01537400-2C23-4C8B-865E-44633C1F812C}" srcOrd="0" destOrd="0" presId="urn:microsoft.com/office/officeart/2005/8/layout/gear1"/>
    <dgm:cxn modelId="{A44D4E70-457B-47B7-9163-7C16ACEA5EAB}" srcId="{6208800A-3516-4266-82E1-ECF79395B610}" destId="{1F4B3004-9362-41FD-BB55-DA900D3F3CD5}" srcOrd="2" destOrd="0" parTransId="{FF14FCC9-8A4B-4D99-B4A4-07B269224BC7}" sibTransId="{89234BA9-B84D-490A-9034-A112B8229ACB}"/>
    <dgm:cxn modelId="{E9F9CF74-EBE0-4521-9E63-67BC148D026C}" type="presOf" srcId="{6DC9A2DF-CE13-4262-A97C-083C2E55B436}" destId="{E53306A1-7690-42F7-950E-E3A3985D648D}" srcOrd="0" destOrd="0" presId="urn:microsoft.com/office/officeart/2005/8/layout/gear1"/>
    <dgm:cxn modelId="{319DF055-ADEA-48A6-AB1B-6145EFE5485A}" type="presOf" srcId="{1F4B3004-9362-41FD-BB55-DA900D3F3CD5}" destId="{64CFD69C-6802-4390-BA4B-A2C1001846A2}" srcOrd="2" destOrd="0" presId="urn:microsoft.com/office/officeart/2005/8/layout/gear1"/>
    <dgm:cxn modelId="{DD8F8D77-7747-4BC8-8644-156E3115F96C}" type="presOf" srcId="{1F4B3004-9362-41FD-BB55-DA900D3F3CD5}" destId="{C72E1E33-338A-4648-884D-CFE626DEBDEB}" srcOrd="1" destOrd="0" presId="urn:microsoft.com/office/officeart/2005/8/layout/gear1"/>
    <dgm:cxn modelId="{8E26F47D-BE77-4BF3-A369-252A8DFF9339}" type="presOf" srcId="{89234BA9-B84D-490A-9034-A112B8229ACB}" destId="{EEE122D6-F177-433A-B97A-B6DFB40CFE4F}" srcOrd="0" destOrd="0" presId="urn:microsoft.com/office/officeart/2005/8/layout/gear1"/>
    <dgm:cxn modelId="{77BC4898-1464-45C1-A2A7-BABEEF5CF01E}" type="presOf" srcId="{D1CC6BE5-A3EA-46B0-A09A-34B5CBC048B6}" destId="{50546140-BA2D-4D58-83D9-8463952008AE}" srcOrd="1" destOrd="0" presId="urn:microsoft.com/office/officeart/2005/8/layout/gear1"/>
    <dgm:cxn modelId="{C405C9AE-9DA2-4FC9-AE86-30D22E6A779F}" type="presOf" srcId="{1F4B3004-9362-41FD-BB55-DA900D3F3CD5}" destId="{4BA40BD0-2DD4-44D6-9782-EFA510B2EB3B}" srcOrd="0" destOrd="0" presId="urn:microsoft.com/office/officeart/2005/8/layout/gear1"/>
    <dgm:cxn modelId="{C62BC5B9-2C37-4F40-81D7-1CA599DDDC80}" type="presOf" srcId="{7C593CCE-38D6-40AA-A235-6F5B1A42D164}" destId="{C8690138-A5C9-452D-B668-82F6758A3748}" srcOrd="2" destOrd="0" presId="urn:microsoft.com/office/officeart/2005/8/layout/gear1"/>
    <dgm:cxn modelId="{16E37DC7-5FEC-420B-83EC-241F89D933E2}" type="presOf" srcId="{7C593CCE-38D6-40AA-A235-6F5B1A42D164}" destId="{92F1E2C5-820D-4015-BD82-B68C12A4E6F4}" srcOrd="0" destOrd="0" presId="urn:microsoft.com/office/officeart/2005/8/layout/gear1"/>
    <dgm:cxn modelId="{EFCF33CB-BFA4-44C9-85B9-F3DB2D68BE29}" type="presOf" srcId="{7C593CCE-38D6-40AA-A235-6F5B1A42D164}" destId="{46DAE4B7-C222-4F61-823D-94045C842689}" srcOrd="1" destOrd="0" presId="urn:microsoft.com/office/officeart/2005/8/layout/gear1"/>
    <dgm:cxn modelId="{B0A102D3-A1B0-46D2-A010-99267B455418}" srcId="{6208800A-3516-4266-82E1-ECF79395B610}" destId="{D1CC6BE5-A3EA-46B0-A09A-34B5CBC048B6}" srcOrd="0" destOrd="0" parTransId="{26662435-E590-4C3B-8BB2-9E05ACF4113C}" sibTransId="{C862827F-76F2-4F26-A1AE-565ABC6FB954}"/>
    <dgm:cxn modelId="{A739ACD3-5BE1-4C3A-9F46-4CE5B1956810}" type="presOf" srcId="{D1CC6BE5-A3EA-46B0-A09A-34B5CBC048B6}" destId="{767FB361-1D53-488C-BBDB-7ED1837434E7}" srcOrd="2" destOrd="0" presId="urn:microsoft.com/office/officeart/2005/8/layout/gear1"/>
    <dgm:cxn modelId="{45AAECE6-4F36-46A3-BA21-265301C44231}" type="presOf" srcId="{1F4B3004-9362-41FD-BB55-DA900D3F3CD5}" destId="{6B0CD4B8-AE73-49A4-9CE2-791A71028B7C}" srcOrd="3" destOrd="0" presId="urn:microsoft.com/office/officeart/2005/8/layout/gear1"/>
    <dgm:cxn modelId="{26CB38EA-02BA-4945-9945-C077A6DE659D}" type="presOf" srcId="{6208800A-3516-4266-82E1-ECF79395B610}" destId="{58F897AA-179E-49E3-AFBA-58A8AC0E3AC3}" srcOrd="0" destOrd="0" presId="urn:microsoft.com/office/officeart/2005/8/layout/gear1"/>
    <dgm:cxn modelId="{0226C7EC-67E5-4A30-AC3D-6E01D71222DC}" srcId="{6208800A-3516-4266-82E1-ECF79395B610}" destId="{7C593CCE-38D6-40AA-A235-6F5B1A42D164}" srcOrd="1" destOrd="0" parTransId="{BB0F23CE-2B36-4D08-B5C1-C69F6B9E867F}" sibTransId="{6DC9A2DF-CE13-4262-A97C-083C2E55B436}"/>
    <dgm:cxn modelId="{47EA49B4-F596-4856-8A30-D577646F7463}" type="presParOf" srcId="{58F897AA-179E-49E3-AFBA-58A8AC0E3AC3}" destId="{4D193417-3D86-46FF-AE57-E96E997AA22F}" srcOrd="0" destOrd="0" presId="urn:microsoft.com/office/officeart/2005/8/layout/gear1"/>
    <dgm:cxn modelId="{DB77451E-3E61-42C8-BDCE-3F4AB5273E2E}" type="presParOf" srcId="{58F897AA-179E-49E3-AFBA-58A8AC0E3AC3}" destId="{50546140-BA2D-4D58-83D9-8463952008AE}" srcOrd="1" destOrd="0" presId="urn:microsoft.com/office/officeart/2005/8/layout/gear1"/>
    <dgm:cxn modelId="{8B7149B3-C778-48F1-99FF-2170C1BA64E6}" type="presParOf" srcId="{58F897AA-179E-49E3-AFBA-58A8AC0E3AC3}" destId="{767FB361-1D53-488C-BBDB-7ED1837434E7}" srcOrd="2" destOrd="0" presId="urn:microsoft.com/office/officeart/2005/8/layout/gear1"/>
    <dgm:cxn modelId="{329800A9-064E-4CEC-A6F7-10BB45D070BC}" type="presParOf" srcId="{58F897AA-179E-49E3-AFBA-58A8AC0E3AC3}" destId="{92F1E2C5-820D-4015-BD82-B68C12A4E6F4}" srcOrd="3" destOrd="0" presId="urn:microsoft.com/office/officeart/2005/8/layout/gear1"/>
    <dgm:cxn modelId="{787DC36E-CCF1-4AB5-AE25-891A22A9C768}" type="presParOf" srcId="{58F897AA-179E-49E3-AFBA-58A8AC0E3AC3}" destId="{46DAE4B7-C222-4F61-823D-94045C842689}" srcOrd="4" destOrd="0" presId="urn:microsoft.com/office/officeart/2005/8/layout/gear1"/>
    <dgm:cxn modelId="{032C701C-5FC2-4891-BDD2-9BB4905E3995}" type="presParOf" srcId="{58F897AA-179E-49E3-AFBA-58A8AC0E3AC3}" destId="{C8690138-A5C9-452D-B668-82F6758A3748}" srcOrd="5" destOrd="0" presId="urn:microsoft.com/office/officeart/2005/8/layout/gear1"/>
    <dgm:cxn modelId="{1D9FE599-720B-4F12-ADA2-5100017AC163}" type="presParOf" srcId="{58F897AA-179E-49E3-AFBA-58A8AC0E3AC3}" destId="{4BA40BD0-2DD4-44D6-9782-EFA510B2EB3B}" srcOrd="6" destOrd="0" presId="urn:microsoft.com/office/officeart/2005/8/layout/gear1"/>
    <dgm:cxn modelId="{C8536178-D57A-478C-8AE0-E0CF25CE8B5F}" type="presParOf" srcId="{58F897AA-179E-49E3-AFBA-58A8AC0E3AC3}" destId="{C72E1E33-338A-4648-884D-CFE626DEBDEB}" srcOrd="7" destOrd="0" presId="urn:microsoft.com/office/officeart/2005/8/layout/gear1"/>
    <dgm:cxn modelId="{C11A662E-8498-4D43-A77E-62FF3474DC6A}" type="presParOf" srcId="{58F897AA-179E-49E3-AFBA-58A8AC0E3AC3}" destId="{64CFD69C-6802-4390-BA4B-A2C1001846A2}" srcOrd="8" destOrd="0" presId="urn:microsoft.com/office/officeart/2005/8/layout/gear1"/>
    <dgm:cxn modelId="{DE15DE8B-EB45-438E-8004-165BA804B387}" type="presParOf" srcId="{58F897AA-179E-49E3-AFBA-58A8AC0E3AC3}" destId="{6B0CD4B8-AE73-49A4-9CE2-791A71028B7C}" srcOrd="9" destOrd="0" presId="urn:microsoft.com/office/officeart/2005/8/layout/gear1"/>
    <dgm:cxn modelId="{FCE6B66D-1C76-4C7D-A389-7EC3C6A80C8B}" type="presParOf" srcId="{58F897AA-179E-49E3-AFBA-58A8AC0E3AC3}" destId="{01537400-2C23-4C8B-865E-44633C1F812C}" srcOrd="10" destOrd="0" presId="urn:microsoft.com/office/officeart/2005/8/layout/gear1"/>
    <dgm:cxn modelId="{1C7F5BAE-7EA5-4549-B2FB-5A5C281C7BFB}" type="presParOf" srcId="{58F897AA-179E-49E3-AFBA-58A8AC0E3AC3}" destId="{E53306A1-7690-42F7-950E-E3A3985D648D}" srcOrd="11" destOrd="0" presId="urn:microsoft.com/office/officeart/2005/8/layout/gear1"/>
    <dgm:cxn modelId="{17F2112C-9B3D-4338-8142-1CD886F5FDED}" type="presParOf" srcId="{58F897AA-179E-49E3-AFBA-58A8AC0E3AC3}" destId="{EEE122D6-F177-433A-B97A-B6DFB40CFE4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59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6208800A-3516-4266-82E1-ECF79395B610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1F4B3004-9362-41FD-BB55-DA900D3F3CD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F14FCC9-8A4B-4D99-B4A4-07B269224BC7}" type="parTrans" cxnId="{A44D4E70-457B-47B7-9163-7C16ACEA5EAB}">
      <dgm:prSet/>
      <dgm:spPr/>
      <dgm:t>
        <a:bodyPr/>
        <a:lstStyle/>
        <a:p>
          <a:endParaRPr lang="en-US"/>
        </a:p>
      </dgm:t>
    </dgm:pt>
    <dgm:pt modelId="{89234BA9-B84D-490A-9034-A112B8229ACB}" type="sibTrans" cxnId="{A44D4E70-457B-47B7-9163-7C16ACEA5EAB}">
      <dgm:prSet/>
      <dgm:spPr/>
      <dgm:t>
        <a:bodyPr/>
        <a:lstStyle/>
        <a:p>
          <a:endParaRPr lang="en-US"/>
        </a:p>
      </dgm:t>
    </dgm:pt>
    <dgm:pt modelId="{7C593CCE-38D6-40AA-A235-6F5B1A42D16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DC9A2DF-CE13-4262-A97C-083C2E55B436}" type="sibTrans" cxnId="{0226C7EC-67E5-4A30-AC3D-6E01D71222DC}">
      <dgm:prSet/>
      <dgm:spPr/>
      <dgm:t>
        <a:bodyPr/>
        <a:lstStyle/>
        <a:p>
          <a:endParaRPr lang="en-US"/>
        </a:p>
      </dgm:t>
    </dgm:pt>
    <dgm:pt modelId="{BB0F23CE-2B36-4D08-B5C1-C69F6B9E867F}" type="parTrans" cxnId="{0226C7EC-67E5-4A30-AC3D-6E01D71222DC}">
      <dgm:prSet/>
      <dgm:spPr/>
      <dgm:t>
        <a:bodyPr/>
        <a:lstStyle/>
        <a:p>
          <a:endParaRPr lang="en-US"/>
        </a:p>
      </dgm:t>
    </dgm:pt>
    <dgm:pt modelId="{D1CC6BE5-A3EA-46B0-A09A-34B5CBC048B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862827F-76F2-4F26-A1AE-565ABC6FB954}" type="sibTrans" cxnId="{B0A102D3-A1B0-46D2-A010-99267B455418}">
      <dgm:prSet/>
      <dgm:spPr/>
      <dgm:t>
        <a:bodyPr/>
        <a:lstStyle/>
        <a:p>
          <a:endParaRPr lang="en-US"/>
        </a:p>
      </dgm:t>
    </dgm:pt>
    <dgm:pt modelId="{26662435-E590-4C3B-8BB2-9E05ACF4113C}" type="parTrans" cxnId="{B0A102D3-A1B0-46D2-A010-99267B455418}">
      <dgm:prSet/>
      <dgm:spPr/>
      <dgm:t>
        <a:bodyPr/>
        <a:lstStyle/>
        <a:p>
          <a:endParaRPr lang="en-US"/>
        </a:p>
      </dgm:t>
    </dgm:pt>
    <dgm:pt modelId="{58F897AA-179E-49E3-AFBA-58A8AC0E3AC3}" type="pres">
      <dgm:prSet presAssocID="{6208800A-3516-4266-82E1-ECF79395B61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193417-3D86-46FF-AE57-E96E997AA22F}" type="pres">
      <dgm:prSet presAssocID="{D1CC6BE5-A3EA-46B0-A09A-34B5CBC048B6}" presName="gear1" presStyleLbl="node1" presStyleIdx="0" presStyleCnt="3">
        <dgm:presLayoutVars>
          <dgm:chMax val="1"/>
          <dgm:bulletEnabled val="1"/>
        </dgm:presLayoutVars>
      </dgm:prSet>
      <dgm:spPr/>
    </dgm:pt>
    <dgm:pt modelId="{50546140-BA2D-4D58-83D9-8463952008AE}" type="pres">
      <dgm:prSet presAssocID="{D1CC6BE5-A3EA-46B0-A09A-34B5CBC048B6}" presName="gear1srcNode" presStyleLbl="node1" presStyleIdx="0" presStyleCnt="3"/>
      <dgm:spPr/>
    </dgm:pt>
    <dgm:pt modelId="{767FB361-1D53-488C-BBDB-7ED1837434E7}" type="pres">
      <dgm:prSet presAssocID="{D1CC6BE5-A3EA-46B0-A09A-34B5CBC048B6}" presName="gear1dstNode" presStyleLbl="node1" presStyleIdx="0" presStyleCnt="3"/>
      <dgm:spPr/>
    </dgm:pt>
    <dgm:pt modelId="{92F1E2C5-820D-4015-BD82-B68C12A4E6F4}" type="pres">
      <dgm:prSet presAssocID="{7C593CCE-38D6-40AA-A235-6F5B1A42D164}" presName="gear2" presStyleLbl="node1" presStyleIdx="1" presStyleCnt="3">
        <dgm:presLayoutVars>
          <dgm:chMax val="1"/>
          <dgm:bulletEnabled val="1"/>
        </dgm:presLayoutVars>
      </dgm:prSet>
      <dgm:spPr/>
    </dgm:pt>
    <dgm:pt modelId="{46DAE4B7-C222-4F61-823D-94045C842689}" type="pres">
      <dgm:prSet presAssocID="{7C593CCE-38D6-40AA-A235-6F5B1A42D164}" presName="gear2srcNode" presStyleLbl="node1" presStyleIdx="1" presStyleCnt="3"/>
      <dgm:spPr/>
    </dgm:pt>
    <dgm:pt modelId="{C8690138-A5C9-452D-B668-82F6758A3748}" type="pres">
      <dgm:prSet presAssocID="{7C593CCE-38D6-40AA-A235-6F5B1A42D164}" presName="gear2dstNode" presStyleLbl="node1" presStyleIdx="1" presStyleCnt="3"/>
      <dgm:spPr/>
    </dgm:pt>
    <dgm:pt modelId="{4BA40BD0-2DD4-44D6-9782-EFA510B2EB3B}" type="pres">
      <dgm:prSet presAssocID="{1F4B3004-9362-41FD-BB55-DA900D3F3CD5}" presName="gear3" presStyleLbl="node1" presStyleIdx="2" presStyleCnt="3"/>
      <dgm:spPr/>
    </dgm:pt>
    <dgm:pt modelId="{C72E1E33-338A-4648-884D-CFE626DEBDEB}" type="pres">
      <dgm:prSet presAssocID="{1F4B3004-9362-41FD-BB55-DA900D3F3CD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4CFD69C-6802-4390-BA4B-A2C1001846A2}" type="pres">
      <dgm:prSet presAssocID="{1F4B3004-9362-41FD-BB55-DA900D3F3CD5}" presName="gear3srcNode" presStyleLbl="node1" presStyleIdx="2" presStyleCnt="3"/>
      <dgm:spPr/>
    </dgm:pt>
    <dgm:pt modelId="{6B0CD4B8-AE73-49A4-9CE2-791A71028B7C}" type="pres">
      <dgm:prSet presAssocID="{1F4B3004-9362-41FD-BB55-DA900D3F3CD5}" presName="gear3dstNode" presStyleLbl="node1" presStyleIdx="2" presStyleCnt="3"/>
      <dgm:spPr/>
    </dgm:pt>
    <dgm:pt modelId="{01537400-2C23-4C8B-865E-44633C1F812C}" type="pres">
      <dgm:prSet presAssocID="{C862827F-76F2-4F26-A1AE-565ABC6FB954}" presName="connector1" presStyleLbl="sibTrans2D1" presStyleIdx="0" presStyleCnt="3"/>
      <dgm:spPr/>
    </dgm:pt>
    <dgm:pt modelId="{E53306A1-7690-42F7-950E-E3A3985D648D}" type="pres">
      <dgm:prSet presAssocID="{6DC9A2DF-CE13-4262-A97C-083C2E55B436}" presName="connector2" presStyleLbl="sibTrans2D1" presStyleIdx="1" presStyleCnt="3"/>
      <dgm:spPr/>
    </dgm:pt>
    <dgm:pt modelId="{EEE122D6-F177-433A-B97A-B6DFB40CFE4F}" type="pres">
      <dgm:prSet presAssocID="{89234BA9-B84D-490A-9034-A112B8229ACB}" presName="connector3" presStyleLbl="sibTrans2D1" presStyleIdx="2" presStyleCnt="3"/>
      <dgm:spPr/>
    </dgm:pt>
  </dgm:ptLst>
  <dgm:cxnLst>
    <dgm:cxn modelId="{3884C415-9F95-475F-BAF0-88BC4EDA2986}" type="presOf" srcId="{7C593CCE-38D6-40AA-A235-6F5B1A42D164}" destId="{46DAE4B7-C222-4F61-823D-94045C842689}" srcOrd="1" destOrd="0" presId="urn:microsoft.com/office/officeart/2005/8/layout/gear1"/>
    <dgm:cxn modelId="{020ED315-9507-4A92-B6B1-0883B1BB4705}" type="presOf" srcId="{D1CC6BE5-A3EA-46B0-A09A-34B5CBC048B6}" destId="{50546140-BA2D-4D58-83D9-8463952008AE}" srcOrd="1" destOrd="0" presId="urn:microsoft.com/office/officeart/2005/8/layout/gear1"/>
    <dgm:cxn modelId="{81676943-9131-4FDE-AE62-C52C83B93177}" type="presOf" srcId="{6208800A-3516-4266-82E1-ECF79395B610}" destId="{58F897AA-179E-49E3-AFBA-58A8AC0E3AC3}" srcOrd="0" destOrd="0" presId="urn:microsoft.com/office/officeart/2005/8/layout/gear1"/>
    <dgm:cxn modelId="{1B632470-D0C6-4408-9597-E715EF1AF06B}" type="presOf" srcId="{1F4B3004-9362-41FD-BB55-DA900D3F3CD5}" destId="{C72E1E33-338A-4648-884D-CFE626DEBDEB}" srcOrd="1" destOrd="0" presId="urn:microsoft.com/office/officeart/2005/8/layout/gear1"/>
    <dgm:cxn modelId="{A44D4E70-457B-47B7-9163-7C16ACEA5EAB}" srcId="{6208800A-3516-4266-82E1-ECF79395B610}" destId="{1F4B3004-9362-41FD-BB55-DA900D3F3CD5}" srcOrd="2" destOrd="0" parTransId="{FF14FCC9-8A4B-4D99-B4A4-07B269224BC7}" sibTransId="{89234BA9-B84D-490A-9034-A112B8229ACB}"/>
    <dgm:cxn modelId="{3FC7B251-C6D6-4F2A-AEB6-41DC590A60B4}" type="presOf" srcId="{7C593CCE-38D6-40AA-A235-6F5B1A42D164}" destId="{C8690138-A5C9-452D-B668-82F6758A3748}" srcOrd="2" destOrd="0" presId="urn:microsoft.com/office/officeart/2005/8/layout/gear1"/>
    <dgm:cxn modelId="{EB0BA673-6323-4DEB-8AD8-2E0A1C058A60}" type="presOf" srcId="{7C593CCE-38D6-40AA-A235-6F5B1A42D164}" destId="{92F1E2C5-820D-4015-BD82-B68C12A4E6F4}" srcOrd="0" destOrd="0" presId="urn:microsoft.com/office/officeart/2005/8/layout/gear1"/>
    <dgm:cxn modelId="{726FE87F-0D32-4D60-8C73-97D71E6A85FD}" type="presOf" srcId="{C862827F-76F2-4F26-A1AE-565ABC6FB954}" destId="{01537400-2C23-4C8B-865E-44633C1F812C}" srcOrd="0" destOrd="0" presId="urn:microsoft.com/office/officeart/2005/8/layout/gear1"/>
    <dgm:cxn modelId="{C8B2309A-0625-47E2-80E0-C30F485689D6}" type="presOf" srcId="{89234BA9-B84D-490A-9034-A112B8229ACB}" destId="{EEE122D6-F177-433A-B97A-B6DFB40CFE4F}" srcOrd="0" destOrd="0" presId="urn:microsoft.com/office/officeart/2005/8/layout/gear1"/>
    <dgm:cxn modelId="{A20455B9-378E-4EE1-99DC-46046C35A7CA}" type="presOf" srcId="{1F4B3004-9362-41FD-BB55-DA900D3F3CD5}" destId="{4BA40BD0-2DD4-44D6-9782-EFA510B2EB3B}" srcOrd="0" destOrd="0" presId="urn:microsoft.com/office/officeart/2005/8/layout/gear1"/>
    <dgm:cxn modelId="{B0A102D3-A1B0-46D2-A010-99267B455418}" srcId="{6208800A-3516-4266-82E1-ECF79395B610}" destId="{D1CC6BE5-A3EA-46B0-A09A-34B5CBC048B6}" srcOrd="0" destOrd="0" parTransId="{26662435-E590-4C3B-8BB2-9E05ACF4113C}" sibTransId="{C862827F-76F2-4F26-A1AE-565ABC6FB954}"/>
    <dgm:cxn modelId="{40B483D5-9E94-4471-8CB5-51699BDE5762}" type="presOf" srcId="{6DC9A2DF-CE13-4262-A97C-083C2E55B436}" destId="{E53306A1-7690-42F7-950E-E3A3985D648D}" srcOrd="0" destOrd="0" presId="urn:microsoft.com/office/officeart/2005/8/layout/gear1"/>
    <dgm:cxn modelId="{9FE4C3E1-365F-491A-94AE-8A0601FB722B}" type="presOf" srcId="{1F4B3004-9362-41FD-BB55-DA900D3F3CD5}" destId="{6B0CD4B8-AE73-49A4-9CE2-791A71028B7C}" srcOrd="3" destOrd="0" presId="urn:microsoft.com/office/officeart/2005/8/layout/gear1"/>
    <dgm:cxn modelId="{CB4CCDE3-77CB-46D5-938E-969AFA4789FF}" type="presOf" srcId="{1F4B3004-9362-41FD-BB55-DA900D3F3CD5}" destId="{64CFD69C-6802-4390-BA4B-A2C1001846A2}" srcOrd="2" destOrd="0" presId="urn:microsoft.com/office/officeart/2005/8/layout/gear1"/>
    <dgm:cxn modelId="{0C5853E8-81F1-4BED-B222-6FA27FDA2847}" type="presOf" srcId="{D1CC6BE5-A3EA-46B0-A09A-34B5CBC048B6}" destId="{767FB361-1D53-488C-BBDB-7ED1837434E7}" srcOrd="2" destOrd="0" presId="urn:microsoft.com/office/officeart/2005/8/layout/gear1"/>
    <dgm:cxn modelId="{C7434BEB-FE95-4B5C-B729-A37CD885FE5B}" type="presOf" srcId="{D1CC6BE5-A3EA-46B0-A09A-34B5CBC048B6}" destId="{4D193417-3D86-46FF-AE57-E96E997AA22F}" srcOrd="0" destOrd="0" presId="urn:microsoft.com/office/officeart/2005/8/layout/gear1"/>
    <dgm:cxn modelId="{0226C7EC-67E5-4A30-AC3D-6E01D71222DC}" srcId="{6208800A-3516-4266-82E1-ECF79395B610}" destId="{7C593CCE-38D6-40AA-A235-6F5B1A42D164}" srcOrd="1" destOrd="0" parTransId="{BB0F23CE-2B36-4D08-B5C1-C69F6B9E867F}" sibTransId="{6DC9A2DF-CE13-4262-A97C-083C2E55B436}"/>
    <dgm:cxn modelId="{75F34821-7299-4C6C-A8BB-F9B0B56D63E2}" type="presParOf" srcId="{58F897AA-179E-49E3-AFBA-58A8AC0E3AC3}" destId="{4D193417-3D86-46FF-AE57-E96E997AA22F}" srcOrd="0" destOrd="0" presId="urn:microsoft.com/office/officeart/2005/8/layout/gear1"/>
    <dgm:cxn modelId="{64D7D30D-6986-4EE7-8AC1-5699EB2DFC86}" type="presParOf" srcId="{58F897AA-179E-49E3-AFBA-58A8AC0E3AC3}" destId="{50546140-BA2D-4D58-83D9-8463952008AE}" srcOrd="1" destOrd="0" presId="urn:microsoft.com/office/officeart/2005/8/layout/gear1"/>
    <dgm:cxn modelId="{9B3176B8-048F-43AB-9F64-44992AD255D5}" type="presParOf" srcId="{58F897AA-179E-49E3-AFBA-58A8AC0E3AC3}" destId="{767FB361-1D53-488C-BBDB-7ED1837434E7}" srcOrd="2" destOrd="0" presId="urn:microsoft.com/office/officeart/2005/8/layout/gear1"/>
    <dgm:cxn modelId="{561FE743-9AB1-463C-803F-92D434B8BD98}" type="presParOf" srcId="{58F897AA-179E-49E3-AFBA-58A8AC0E3AC3}" destId="{92F1E2C5-820D-4015-BD82-B68C12A4E6F4}" srcOrd="3" destOrd="0" presId="urn:microsoft.com/office/officeart/2005/8/layout/gear1"/>
    <dgm:cxn modelId="{CFB10ED7-1E0C-4D67-8C4B-53D3CE5760E3}" type="presParOf" srcId="{58F897AA-179E-49E3-AFBA-58A8AC0E3AC3}" destId="{46DAE4B7-C222-4F61-823D-94045C842689}" srcOrd="4" destOrd="0" presId="urn:microsoft.com/office/officeart/2005/8/layout/gear1"/>
    <dgm:cxn modelId="{DC5A9847-856C-427C-A440-7477223C1654}" type="presParOf" srcId="{58F897AA-179E-49E3-AFBA-58A8AC0E3AC3}" destId="{C8690138-A5C9-452D-B668-82F6758A3748}" srcOrd="5" destOrd="0" presId="urn:microsoft.com/office/officeart/2005/8/layout/gear1"/>
    <dgm:cxn modelId="{59AA7E06-990F-4076-BA58-24C6ED16EFCC}" type="presParOf" srcId="{58F897AA-179E-49E3-AFBA-58A8AC0E3AC3}" destId="{4BA40BD0-2DD4-44D6-9782-EFA510B2EB3B}" srcOrd="6" destOrd="0" presId="urn:microsoft.com/office/officeart/2005/8/layout/gear1"/>
    <dgm:cxn modelId="{70DDC035-8CB8-4799-8BBF-60B9BA8F9332}" type="presParOf" srcId="{58F897AA-179E-49E3-AFBA-58A8AC0E3AC3}" destId="{C72E1E33-338A-4648-884D-CFE626DEBDEB}" srcOrd="7" destOrd="0" presId="urn:microsoft.com/office/officeart/2005/8/layout/gear1"/>
    <dgm:cxn modelId="{DEA30671-0CAB-4EF8-8B15-DF47D2A7EB5B}" type="presParOf" srcId="{58F897AA-179E-49E3-AFBA-58A8AC0E3AC3}" destId="{64CFD69C-6802-4390-BA4B-A2C1001846A2}" srcOrd="8" destOrd="0" presId="urn:microsoft.com/office/officeart/2005/8/layout/gear1"/>
    <dgm:cxn modelId="{154CF033-C2A1-4290-A15C-17D2589BDBFD}" type="presParOf" srcId="{58F897AA-179E-49E3-AFBA-58A8AC0E3AC3}" destId="{6B0CD4B8-AE73-49A4-9CE2-791A71028B7C}" srcOrd="9" destOrd="0" presId="urn:microsoft.com/office/officeart/2005/8/layout/gear1"/>
    <dgm:cxn modelId="{6FAF65A0-DE7D-4268-9BD9-5F1F903A5457}" type="presParOf" srcId="{58F897AA-179E-49E3-AFBA-58A8AC0E3AC3}" destId="{01537400-2C23-4C8B-865E-44633C1F812C}" srcOrd="10" destOrd="0" presId="urn:microsoft.com/office/officeart/2005/8/layout/gear1"/>
    <dgm:cxn modelId="{D22F827E-A1F7-4805-B848-73A09EC98AF8}" type="presParOf" srcId="{58F897AA-179E-49E3-AFBA-58A8AC0E3AC3}" destId="{E53306A1-7690-42F7-950E-E3A3985D648D}" srcOrd="11" destOrd="0" presId="urn:microsoft.com/office/officeart/2005/8/layout/gear1"/>
    <dgm:cxn modelId="{216C967D-BEE7-4180-950E-87710CEDFA52}" type="presParOf" srcId="{58F897AA-179E-49E3-AFBA-58A8AC0E3AC3}" destId="{EEE122D6-F177-433A-B97A-B6DFB40CFE4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6208800A-3516-4266-82E1-ECF79395B610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1F4B3004-9362-41FD-BB55-DA900D3F3CD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F14FCC9-8A4B-4D99-B4A4-07B269224BC7}" type="parTrans" cxnId="{A44D4E70-457B-47B7-9163-7C16ACEA5EAB}">
      <dgm:prSet/>
      <dgm:spPr/>
      <dgm:t>
        <a:bodyPr/>
        <a:lstStyle/>
        <a:p>
          <a:endParaRPr lang="en-US"/>
        </a:p>
      </dgm:t>
    </dgm:pt>
    <dgm:pt modelId="{89234BA9-B84D-490A-9034-A112B8229ACB}" type="sibTrans" cxnId="{A44D4E70-457B-47B7-9163-7C16ACEA5EAB}">
      <dgm:prSet/>
      <dgm:spPr/>
      <dgm:t>
        <a:bodyPr/>
        <a:lstStyle/>
        <a:p>
          <a:endParaRPr lang="en-US"/>
        </a:p>
      </dgm:t>
    </dgm:pt>
    <dgm:pt modelId="{7C593CCE-38D6-40AA-A235-6F5B1A42D16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DC9A2DF-CE13-4262-A97C-083C2E55B436}" type="sibTrans" cxnId="{0226C7EC-67E5-4A30-AC3D-6E01D71222DC}">
      <dgm:prSet/>
      <dgm:spPr/>
      <dgm:t>
        <a:bodyPr/>
        <a:lstStyle/>
        <a:p>
          <a:endParaRPr lang="en-US"/>
        </a:p>
      </dgm:t>
    </dgm:pt>
    <dgm:pt modelId="{BB0F23CE-2B36-4D08-B5C1-C69F6B9E867F}" type="parTrans" cxnId="{0226C7EC-67E5-4A30-AC3D-6E01D71222DC}">
      <dgm:prSet/>
      <dgm:spPr/>
      <dgm:t>
        <a:bodyPr/>
        <a:lstStyle/>
        <a:p>
          <a:endParaRPr lang="en-US"/>
        </a:p>
      </dgm:t>
    </dgm:pt>
    <dgm:pt modelId="{D1CC6BE5-A3EA-46B0-A09A-34B5CBC048B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862827F-76F2-4F26-A1AE-565ABC6FB954}" type="sibTrans" cxnId="{B0A102D3-A1B0-46D2-A010-99267B455418}">
      <dgm:prSet/>
      <dgm:spPr/>
      <dgm:t>
        <a:bodyPr/>
        <a:lstStyle/>
        <a:p>
          <a:endParaRPr lang="en-US"/>
        </a:p>
      </dgm:t>
    </dgm:pt>
    <dgm:pt modelId="{26662435-E590-4C3B-8BB2-9E05ACF4113C}" type="parTrans" cxnId="{B0A102D3-A1B0-46D2-A010-99267B455418}">
      <dgm:prSet/>
      <dgm:spPr/>
      <dgm:t>
        <a:bodyPr/>
        <a:lstStyle/>
        <a:p>
          <a:endParaRPr lang="en-US"/>
        </a:p>
      </dgm:t>
    </dgm:pt>
    <dgm:pt modelId="{58F897AA-179E-49E3-AFBA-58A8AC0E3AC3}" type="pres">
      <dgm:prSet presAssocID="{6208800A-3516-4266-82E1-ECF79395B61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193417-3D86-46FF-AE57-E96E997AA22F}" type="pres">
      <dgm:prSet presAssocID="{D1CC6BE5-A3EA-46B0-A09A-34B5CBC048B6}" presName="gear1" presStyleLbl="node1" presStyleIdx="0" presStyleCnt="3">
        <dgm:presLayoutVars>
          <dgm:chMax val="1"/>
          <dgm:bulletEnabled val="1"/>
        </dgm:presLayoutVars>
      </dgm:prSet>
      <dgm:spPr/>
    </dgm:pt>
    <dgm:pt modelId="{50546140-BA2D-4D58-83D9-8463952008AE}" type="pres">
      <dgm:prSet presAssocID="{D1CC6BE5-A3EA-46B0-A09A-34B5CBC048B6}" presName="gear1srcNode" presStyleLbl="node1" presStyleIdx="0" presStyleCnt="3"/>
      <dgm:spPr/>
    </dgm:pt>
    <dgm:pt modelId="{767FB361-1D53-488C-BBDB-7ED1837434E7}" type="pres">
      <dgm:prSet presAssocID="{D1CC6BE5-A3EA-46B0-A09A-34B5CBC048B6}" presName="gear1dstNode" presStyleLbl="node1" presStyleIdx="0" presStyleCnt="3"/>
      <dgm:spPr/>
    </dgm:pt>
    <dgm:pt modelId="{92F1E2C5-820D-4015-BD82-B68C12A4E6F4}" type="pres">
      <dgm:prSet presAssocID="{7C593CCE-38D6-40AA-A235-6F5B1A42D164}" presName="gear2" presStyleLbl="node1" presStyleIdx="1" presStyleCnt="3">
        <dgm:presLayoutVars>
          <dgm:chMax val="1"/>
          <dgm:bulletEnabled val="1"/>
        </dgm:presLayoutVars>
      </dgm:prSet>
      <dgm:spPr/>
    </dgm:pt>
    <dgm:pt modelId="{46DAE4B7-C222-4F61-823D-94045C842689}" type="pres">
      <dgm:prSet presAssocID="{7C593CCE-38D6-40AA-A235-6F5B1A42D164}" presName="gear2srcNode" presStyleLbl="node1" presStyleIdx="1" presStyleCnt="3"/>
      <dgm:spPr/>
    </dgm:pt>
    <dgm:pt modelId="{C8690138-A5C9-452D-B668-82F6758A3748}" type="pres">
      <dgm:prSet presAssocID="{7C593CCE-38D6-40AA-A235-6F5B1A42D164}" presName="gear2dstNode" presStyleLbl="node1" presStyleIdx="1" presStyleCnt="3"/>
      <dgm:spPr/>
    </dgm:pt>
    <dgm:pt modelId="{4BA40BD0-2DD4-44D6-9782-EFA510B2EB3B}" type="pres">
      <dgm:prSet presAssocID="{1F4B3004-9362-41FD-BB55-DA900D3F3CD5}" presName="gear3" presStyleLbl="node1" presStyleIdx="2" presStyleCnt="3"/>
      <dgm:spPr/>
    </dgm:pt>
    <dgm:pt modelId="{C72E1E33-338A-4648-884D-CFE626DEBDEB}" type="pres">
      <dgm:prSet presAssocID="{1F4B3004-9362-41FD-BB55-DA900D3F3CD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4CFD69C-6802-4390-BA4B-A2C1001846A2}" type="pres">
      <dgm:prSet presAssocID="{1F4B3004-9362-41FD-BB55-DA900D3F3CD5}" presName="gear3srcNode" presStyleLbl="node1" presStyleIdx="2" presStyleCnt="3"/>
      <dgm:spPr/>
    </dgm:pt>
    <dgm:pt modelId="{6B0CD4B8-AE73-49A4-9CE2-791A71028B7C}" type="pres">
      <dgm:prSet presAssocID="{1F4B3004-9362-41FD-BB55-DA900D3F3CD5}" presName="gear3dstNode" presStyleLbl="node1" presStyleIdx="2" presStyleCnt="3"/>
      <dgm:spPr/>
    </dgm:pt>
    <dgm:pt modelId="{01537400-2C23-4C8B-865E-44633C1F812C}" type="pres">
      <dgm:prSet presAssocID="{C862827F-76F2-4F26-A1AE-565ABC6FB954}" presName="connector1" presStyleLbl="sibTrans2D1" presStyleIdx="0" presStyleCnt="3"/>
      <dgm:spPr/>
    </dgm:pt>
    <dgm:pt modelId="{E53306A1-7690-42F7-950E-E3A3985D648D}" type="pres">
      <dgm:prSet presAssocID="{6DC9A2DF-CE13-4262-A97C-083C2E55B436}" presName="connector2" presStyleLbl="sibTrans2D1" presStyleIdx="1" presStyleCnt="3"/>
      <dgm:spPr/>
    </dgm:pt>
    <dgm:pt modelId="{EEE122D6-F177-433A-B97A-B6DFB40CFE4F}" type="pres">
      <dgm:prSet presAssocID="{89234BA9-B84D-490A-9034-A112B8229ACB}" presName="connector3" presStyleLbl="sibTrans2D1" presStyleIdx="2" presStyleCnt="3"/>
      <dgm:spPr/>
    </dgm:pt>
  </dgm:ptLst>
  <dgm:cxnLst>
    <dgm:cxn modelId="{0453EE1D-9B94-4A10-9D86-8CD54A96E76D}" type="presOf" srcId="{D1CC6BE5-A3EA-46B0-A09A-34B5CBC048B6}" destId="{4D193417-3D86-46FF-AE57-E96E997AA22F}" srcOrd="0" destOrd="0" presId="urn:microsoft.com/office/officeart/2005/8/layout/gear1"/>
    <dgm:cxn modelId="{BD484332-C528-4438-AA5E-BE397A3F3623}" type="presOf" srcId="{6208800A-3516-4266-82E1-ECF79395B610}" destId="{58F897AA-179E-49E3-AFBA-58A8AC0E3AC3}" srcOrd="0" destOrd="0" presId="urn:microsoft.com/office/officeart/2005/8/layout/gear1"/>
    <dgm:cxn modelId="{038CBC65-EAE2-4AF3-ACBB-9A508B0F2E1B}" type="presOf" srcId="{6DC9A2DF-CE13-4262-A97C-083C2E55B436}" destId="{E53306A1-7690-42F7-950E-E3A3985D648D}" srcOrd="0" destOrd="0" presId="urn:microsoft.com/office/officeart/2005/8/layout/gear1"/>
    <dgm:cxn modelId="{A44D4E70-457B-47B7-9163-7C16ACEA5EAB}" srcId="{6208800A-3516-4266-82E1-ECF79395B610}" destId="{1F4B3004-9362-41FD-BB55-DA900D3F3CD5}" srcOrd="2" destOrd="0" parTransId="{FF14FCC9-8A4B-4D99-B4A4-07B269224BC7}" sibTransId="{89234BA9-B84D-490A-9034-A112B8229ACB}"/>
    <dgm:cxn modelId="{83E43172-9FC6-4BDB-9F91-30F520712744}" type="presOf" srcId="{1F4B3004-9362-41FD-BB55-DA900D3F3CD5}" destId="{64CFD69C-6802-4390-BA4B-A2C1001846A2}" srcOrd="2" destOrd="0" presId="urn:microsoft.com/office/officeart/2005/8/layout/gear1"/>
    <dgm:cxn modelId="{FD92E753-8DF9-47C6-9A58-8D2AB3903524}" type="presOf" srcId="{1F4B3004-9362-41FD-BB55-DA900D3F3CD5}" destId="{4BA40BD0-2DD4-44D6-9782-EFA510B2EB3B}" srcOrd="0" destOrd="0" presId="urn:microsoft.com/office/officeart/2005/8/layout/gear1"/>
    <dgm:cxn modelId="{C72F6C8C-5EC8-4A7C-88FB-DEAF1EF9470D}" type="presOf" srcId="{D1CC6BE5-A3EA-46B0-A09A-34B5CBC048B6}" destId="{767FB361-1D53-488C-BBDB-7ED1837434E7}" srcOrd="2" destOrd="0" presId="urn:microsoft.com/office/officeart/2005/8/layout/gear1"/>
    <dgm:cxn modelId="{05FD4692-A8EB-4FC2-A537-65690FB879F4}" type="presOf" srcId="{1F4B3004-9362-41FD-BB55-DA900D3F3CD5}" destId="{6B0CD4B8-AE73-49A4-9CE2-791A71028B7C}" srcOrd="3" destOrd="0" presId="urn:microsoft.com/office/officeart/2005/8/layout/gear1"/>
    <dgm:cxn modelId="{B0216B9B-DB05-43D2-9BD6-0EAE5B9D6049}" type="presOf" srcId="{7C593CCE-38D6-40AA-A235-6F5B1A42D164}" destId="{92F1E2C5-820D-4015-BD82-B68C12A4E6F4}" srcOrd="0" destOrd="0" presId="urn:microsoft.com/office/officeart/2005/8/layout/gear1"/>
    <dgm:cxn modelId="{7F47E5B2-F515-4AE3-B3F8-E1091DA4988B}" type="presOf" srcId="{C862827F-76F2-4F26-A1AE-565ABC6FB954}" destId="{01537400-2C23-4C8B-865E-44633C1F812C}" srcOrd="0" destOrd="0" presId="urn:microsoft.com/office/officeart/2005/8/layout/gear1"/>
    <dgm:cxn modelId="{5D9C70BD-1D6E-424B-8F9B-B8E86CFC0314}" type="presOf" srcId="{7C593CCE-38D6-40AA-A235-6F5B1A42D164}" destId="{C8690138-A5C9-452D-B668-82F6758A3748}" srcOrd="2" destOrd="0" presId="urn:microsoft.com/office/officeart/2005/8/layout/gear1"/>
    <dgm:cxn modelId="{701962C0-A2FB-410C-8680-6D9BF0DF2BBB}" type="presOf" srcId="{D1CC6BE5-A3EA-46B0-A09A-34B5CBC048B6}" destId="{50546140-BA2D-4D58-83D9-8463952008AE}" srcOrd="1" destOrd="0" presId="urn:microsoft.com/office/officeart/2005/8/layout/gear1"/>
    <dgm:cxn modelId="{C75C72C5-EDBA-4F42-B694-81CC82E1A97F}" type="presOf" srcId="{7C593CCE-38D6-40AA-A235-6F5B1A42D164}" destId="{46DAE4B7-C222-4F61-823D-94045C842689}" srcOrd="1" destOrd="0" presId="urn:microsoft.com/office/officeart/2005/8/layout/gear1"/>
    <dgm:cxn modelId="{1B2BDDC6-467D-40EF-805A-17E43220182C}" type="presOf" srcId="{89234BA9-B84D-490A-9034-A112B8229ACB}" destId="{EEE122D6-F177-433A-B97A-B6DFB40CFE4F}" srcOrd="0" destOrd="0" presId="urn:microsoft.com/office/officeart/2005/8/layout/gear1"/>
    <dgm:cxn modelId="{B0A102D3-A1B0-46D2-A010-99267B455418}" srcId="{6208800A-3516-4266-82E1-ECF79395B610}" destId="{D1CC6BE5-A3EA-46B0-A09A-34B5CBC048B6}" srcOrd="0" destOrd="0" parTransId="{26662435-E590-4C3B-8BB2-9E05ACF4113C}" sibTransId="{C862827F-76F2-4F26-A1AE-565ABC6FB954}"/>
    <dgm:cxn modelId="{BADD16D8-7E51-4BD1-812D-BF027EFB8FBF}" type="presOf" srcId="{1F4B3004-9362-41FD-BB55-DA900D3F3CD5}" destId="{C72E1E33-338A-4648-884D-CFE626DEBDEB}" srcOrd="1" destOrd="0" presId="urn:microsoft.com/office/officeart/2005/8/layout/gear1"/>
    <dgm:cxn modelId="{0226C7EC-67E5-4A30-AC3D-6E01D71222DC}" srcId="{6208800A-3516-4266-82E1-ECF79395B610}" destId="{7C593CCE-38D6-40AA-A235-6F5B1A42D164}" srcOrd="1" destOrd="0" parTransId="{BB0F23CE-2B36-4D08-B5C1-C69F6B9E867F}" sibTransId="{6DC9A2DF-CE13-4262-A97C-083C2E55B436}"/>
    <dgm:cxn modelId="{5FACD4D9-1B0E-4516-B3D5-6861CBEBDFC1}" type="presParOf" srcId="{58F897AA-179E-49E3-AFBA-58A8AC0E3AC3}" destId="{4D193417-3D86-46FF-AE57-E96E997AA22F}" srcOrd="0" destOrd="0" presId="urn:microsoft.com/office/officeart/2005/8/layout/gear1"/>
    <dgm:cxn modelId="{1C31EF5C-76FC-42B1-9794-BE7CDDA55D0F}" type="presParOf" srcId="{58F897AA-179E-49E3-AFBA-58A8AC0E3AC3}" destId="{50546140-BA2D-4D58-83D9-8463952008AE}" srcOrd="1" destOrd="0" presId="urn:microsoft.com/office/officeart/2005/8/layout/gear1"/>
    <dgm:cxn modelId="{3904447E-8125-4B56-93A6-AE97B6135C4E}" type="presParOf" srcId="{58F897AA-179E-49E3-AFBA-58A8AC0E3AC3}" destId="{767FB361-1D53-488C-BBDB-7ED1837434E7}" srcOrd="2" destOrd="0" presId="urn:microsoft.com/office/officeart/2005/8/layout/gear1"/>
    <dgm:cxn modelId="{22FED985-15E3-4457-AF87-4963FDDFCF83}" type="presParOf" srcId="{58F897AA-179E-49E3-AFBA-58A8AC0E3AC3}" destId="{92F1E2C5-820D-4015-BD82-B68C12A4E6F4}" srcOrd="3" destOrd="0" presId="urn:microsoft.com/office/officeart/2005/8/layout/gear1"/>
    <dgm:cxn modelId="{013A2B88-B060-428C-B60B-AE2E8D2B9BC9}" type="presParOf" srcId="{58F897AA-179E-49E3-AFBA-58A8AC0E3AC3}" destId="{46DAE4B7-C222-4F61-823D-94045C842689}" srcOrd="4" destOrd="0" presId="urn:microsoft.com/office/officeart/2005/8/layout/gear1"/>
    <dgm:cxn modelId="{4F70E5A3-927B-4915-9F75-86D2F9931A0B}" type="presParOf" srcId="{58F897AA-179E-49E3-AFBA-58A8AC0E3AC3}" destId="{C8690138-A5C9-452D-B668-82F6758A3748}" srcOrd="5" destOrd="0" presId="urn:microsoft.com/office/officeart/2005/8/layout/gear1"/>
    <dgm:cxn modelId="{DFD1EE0B-B117-4746-BD04-555B97639DF6}" type="presParOf" srcId="{58F897AA-179E-49E3-AFBA-58A8AC0E3AC3}" destId="{4BA40BD0-2DD4-44D6-9782-EFA510B2EB3B}" srcOrd="6" destOrd="0" presId="urn:microsoft.com/office/officeart/2005/8/layout/gear1"/>
    <dgm:cxn modelId="{8D8323C2-041F-48C6-8BEF-AC4340C1DCE8}" type="presParOf" srcId="{58F897AA-179E-49E3-AFBA-58A8AC0E3AC3}" destId="{C72E1E33-338A-4648-884D-CFE626DEBDEB}" srcOrd="7" destOrd="0" presId="urn:microsoft.com/office/officeart/2005/8/layout/gear1"/>
    <dgm:cxn modelId="{759FA018-ADEB-4450-9F25-975E2141E6F0}" type="presParOf" srcId="{58F897AA-179E-49E3-AFBA-58A8AC0E3AC3}" destId="{64CFD69C-6802-4390-BA4B-A2C1001846A2}" srcOrd="8" destOrd="0" presId="urn:microsoft.com/office/officeart/2005/8/layout/gear1"/>
    <dgm:cxn modelId="{67E4FBF2-D2A2-4BD5-BA32-159D647668A7}" type="presParOf" srcId="{58F897AA-179E-49E3-AFBA-58A8AC0E3AC3}" destId="{6B0CD4B8-AE73-49A4-9CE2-791A71028B7C}" srcOrd="9" destOrd="0" presId="urn:microsoft.com/office/officeart/2005/8/layout/gear1"/>
    <dgm:cxn modelId="{A4ADE16A-4F8C-4DF4-A9F7-15AB2C6F1B60}" type="presParOf" srcId="{58F897AA-179E-49E3-AFBA-58A8AC0E3AC3}" destId="{01537400-2C23-4C8B-865E-44633C1F812C}" srcOrd="10" destOrd="0" presId="urn:microsoft.com/office/officeart/2005/8/layout/gear1"/>
    <dgm:cxn modelId="{D9D4E184-2284-4133-B957-23094A303089}" type="presParOf" srcId="{58F897AA-179E-49E3-AFBA-58A8AC0E3AC3}" destId="{E53306A1-7690-42F7-950E-E3A3985D648D}" srcOrd="11" destOrd="0" presId="urn:microsoft.com/office/officeart/2005/8/layout/gear1"/>
    <dgm:cxn modelId="{12568C21-F4B4-4AE4-AA15-28171C77F35D}" type="presParOf" srcId="{58F897AA-179E-49E3-AFBA-58A8AC0E3AC3}" destId="{EEE122D6-F177-433A-B97A-B6DFB40CFE4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42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6208800A-3516-4266-82E1-ECF79395B610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1F4B3004-9362-41FD-BB55-DA900D3F3CD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F14FCC9-8A4B-4D99-B4A4-07B269224BC7}" type="parTrans" cxnId="{A44D4E70-457B-47B7-9163-7C16ACEA5EAB}">
      <dgm:prSet/>
      <dgm:spPr/>
      <dgm:t>
        <a:bodyPr/>
        <a:lstStyle/>
        <a:p>
          <a:endParaRPr lang="en-US"/>
        </a:p>
      </dgm:t>
    </dgm:pt>
    <dgm:pt modelId="{89234BA9-B84D-490A-9034-A112B8229ACB}" type="sibTrans" cxnId="{A44D4E70-457B-47B7-9163-7C16ACEA5EAB}">
      <dgm:prSet/>
      <dgm:spPr/>
      <dgm:t>
        <a:bodyPr/>
        <a:lstStyle/>
        <a:p>
          <a:endParaRPr lang="en-US"/>
        </a:p>
      </dgm:t>
    </dgm:pt>
    <dgm:pt modelId="{7C593CCE-38D6-40AA-A235-6F5B1A42D16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DC9A2DF-CE13-4262-A97C-083C2E55B436}" type="sibTrans" cxnId="{0226C7EC-67E5-4A30-AC3D-6E01D71222DC}">
      <dgm:prSet/>
      <dgm:spPr/>
      <dgm:t>
        <a:bodyPr/>
        <a:lstStyle/>
        <a:p>
          <a:endParaRPr lang="en-US"/>
        </a:p>
      </dgm:t>
    </dgm:pt>
    <dgm:pt modelId="{BB0F23CE-2B36-4D08-B5C1-C69F6B9E867F}" type="parTrans" cxnId="{0226C7EC-67E5-4A30-AC3D-6E01D71222DC}">
      <dgm:prSet/>
      <dgm:spPr/>
      <dgm:t>
        <a:bodyPr/>
        <a:lstStyle/>
        <a:p>
          <a:endParaRPr lang="en-US"/>
        </a:p>
      </dgm:t>
    </dgm:pt>
    <dgm:pt modelId="{D1CC6BE5-A3EA-46B0-A09A-34B5CBC048B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862827F-76F2-4F26-A1AE-565ABC6FB954}" type="sibTrans" cxnId="{B0A102D3-A1B0-46D2-A010-99267B455418}">
      <dgm:prSet/>
      <dgm:spPr/>
      <dgm:t>
        <a:bodyPr/>
        <a:lstStyle/>
        <a:p>
          <a:endParaRPr lang="en-US"/>
        </a:p>
      </dgm:t>
    </dgm:pt>
    <dgm:pt modelId="{26662435-E590-4C3B-8BB2-9E05ACF4113C}" type="parTrans" cxnId="{B0A102D3-A1B0-46D2-A010-99267B455418}">
      <dgm:prSet/>
      <dgm:spPr/>
      <dgm:t>
        <a:bodyPr/>
        <a:lstStyle/>
        <a:p>
          <a:endParaRPr lang="en-US"/>
        </a:p>
      </dgm:t>
    </dgm:pt>
    <dgm:pt modelId="{58F897AA-179E-49E3-AFBA-58A8AC0E3AC3}" type="pres">
      <dgm:prSet presAssocID="{6208800A-3516-4266-82E1-ECF79395B61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193417-3D86-46FF-AE57-E96E997AA22F}" type="pres">
      <dgm:prSet presAssocID="{D1CC6BE5-A3EA-46B0-A09A-34B5CBC048B6}" presName="gear1" presStyleLbl="node1" presStyleIdx="0" presStyleCnt="3">
        <dgm:presLayoutVars>
          <dgm:chMax val="1"/>
          <dgm:bulletEnabled val="1"/>
        </dgm:presLayoutVars>
      </dgm:prSet>
      <dgm:spPr/>
    </dgm:pt>
    <dgm:pt modelId="{50546140-BA2D-4D58-83D9-8463952008AE}" type="pres">
      <dgm:prSet presAssocID="{D1CC6BE5-A3EA-46B0-A09A-34B5CBC048B6}" presName="gear1srcNode" presStyleLbl="node1" presStyleIdx="0" presStyleCnt="3"/>
      <dgm:spPr/>
    </dgm:pt>
    <dgm:pt modelId="{767FB361-1D53-488C-BBDB-7ED1837434E7}" type="pres">
      <dgm:prSet presAssocID="{D1CC6BE5-A3EA-46B0-A09A-34B5CBC048B6}" presName="gear1dstNode" presStyleLbl="node1" presStyleIdx="0" presStyleCnt="3"/>
      <dgm:spPr/>
    </dgm:pt>
    <dgm:pt modelId="{92F1E2C5-820D-4015-BD82-B68C12A4E6F4}" type="pres">
      <dgm:prSet presAssocID="{7C593CCE-38D6-40AA-A235-6F5B1A42D164}" presName="gear2" presStyleLbl="node1" presStyleIdx="1" presStyleCnt="3">
        <dgm:presLayoutVars>
          <dgm:chMax val="1"/>
          <dgm:bulletEnabled val="1"/>
        </dgm:presLayoutVars>
      </dgm:prSet>
      <dgm:spPr/>
    </dgm:pt>
    <dgm:pt modelId="{46DAE4B7-C222-4F61-823D-94045C842689}" type="pres">
      <dgm:prSet presAssocID="{7C593CCE-38D6-40AA-A235-6F5B1A42D164}" presName="gear2srcNode" presStyleLbl="node1" presStyleIdx="1" presStyleCnt="3"/>
      <dgm:spPr/>
    </dgm:pt>
    <dgm:pt modelId="{C8690138-A5C9-452D-B668-82F6758A3748}" type="pres">
      <dgm:prSet presAssocID="{7C593CCE-38D6-40AA-A235-6F5B1A42D164}" presName="gear2dstNode" presStyleLbl="node1" presStyleIdx="1" presStyleCnt="3"/>
      <dgm:spPr/>
    </dgm:pt>
    <dgm:pt modelId="{4BA40BD0-2DD4-44D6-9782-EFA510B2EB3B}" type="pres">
      <dgm:prSet presAssocID="{1F4B3004-9362-41FD-BB55-DA900D3F3CD5}" presName="gear3" presStyleLbl="node1" presStyleIdx="2" presStyleCnt="3"/>
      <dgm:spPr/>
    </dgm:pt>
    <dgm:pt modelId="{C72E1E33-338A-4648-884D-CFE626DEBDEB}" type="pres">
      <dgm:prSet presAssocID="{1F4B3004-9362-41FD-BB55-DA900D3F3CD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4CFD69C-6802-4390-BA4B-A2C1001846A2}" type="pres">
      <dgm:prSet presAssocID="{1F4B3004-9362-41FD-BB55-DA900D3F3CD5}" presName="gear3srcNode" presStyleLbl="node1" presStyleIdx="2" presStyleCnt="3"/>
      <dgm:spPr/>
    </dgm:pt>
    <dgm:pt modelId="{6B0CD4B8-AE73-49A4-9CE2-791A71028B7C}" type="pres">
      <dgm:prSet presAssocID="{1F4B3004-9362-41FD-BB55-DA900D3F3CD5}" presName="gear3dstNode" presStyleLbl="node1" presStyleIdx="2" presStyleCnt="3"/>
      <dgm:spPr/>
    </dgm:pt>
    <dgm:pt modelId="{01537400-2C23-4C8B-865E-44633C1F812C}" type="pres">
      <dgm:prSet presAssocID="{C862827F-76F2-4F26-A1AE-565ABC6FB954}" presName="connector1" presStyleLbl="sibTrans2D1" presStyleIdx="0" presStyleCnt="3"/>
      <dgm:spPr/>
    </dgm:pt>
    <dgm:pt modelId="{E53306A1-7690-42F7-950E-E3A3985D648D}" type="pres">
      <dgm:prSet presAssocID="{6DC9A2DF-CE13-4262-A97C-083C2E55B436}" presName="connector2" presStyleLbl="sibTrans2D1" presStyleIdx="1" presStyleCnt="3"/>
      <dgm:spPr/>
    </dgm:pt>
    <dgm:pt modelId="{EEE122D6-F177-433A-B97A-B6DFB40CFE4F}" type="pres">
      <dgm:prSet presAssocID="{89234BA9-B84D-490A-9034-A112B8229ACB}" presName="connector3" presStyleLbl="sibTrans2D1" presStyleIdx="2" presStyleCnt="3"/>
      <dgm:spPr/>
    </dgm:pt>
  </dgm:ptLst>
  <dgm:cxnLst>
    <dgm:cxn modelId="{36FE9E0A-94F0-4409-966F-8D07872595ED}" type="presOf" srcId="{D1CC6BE5-A3EA-46B0-A09A-34B5CBC048B6}" destId="{4D193417-3D86-46FF-AE57-E96E997AA22F}" srcOrd="0" destOrd="0" presId="urn:microsoft.com/office/officeart/2005/8/layout/gear1"/>
    <dgm:cxn modelId="{D7624A1D-8CBA-4F5A-864E-710F6FD0BC3B}" type="presOf" srcId="{1F4B3004-9362-41FD-BB55-DA900D3F3CD5}" destId="{C72E1E33-338A-4648-884D-CFE626DEBDEB}" srcOrd="1" destOrd="0" presId="urn:microsoft.com/office/officeart/2005/8/layout/gear1"/>
    <dgm:cxn modelId="{A44D4E70-457B-47B7-9163-7C16ACEA5EAB}" srcId="{6208800A-3516-4266-82E1-ECF79395B610}" destId="{1F4B3004-9362-41FD-BB55-DA900D3F3CD5}" srcOrd="2" destOrd="0" parTransId="{FF14FCC9-8A4B-4D99-B4A4-07B269224BC7}" sibTransId="{89234BA9-B84D-490A-9034-A112B8229ACB}"/>
    <dgm:cxn modelId="{0E89CE59-8069-4888-B948-71F2AC164AEF}" type="presOf" srcId="{7C593CCE-38D6-40AA-A235-6F5B1A42D164}" destId="{C8690138-A5C9-452D-B668-82F6758A3748}" srcOrd="2" destOrd="0" presId="urn:microsoft.com/office/officeart/2005/8/layout/gear1"/>
    <dgm:cxn modelId="{80B84682-5C60-4F9E-BC29-32180FC7ABDA}" type="presOf" srcId="{1F4B3004-9362-41FD-BB55-DA900D3F3CD5}" destId="{6B0CD4B8-AE73-49A4-9CE2-791A71028B7C}" srcOrd="3" destOrd="0" presId="urn:microsoft.com/office/officeart/2005/8/layout/gear1"/>
    <dgm:cxn modelId="{36429F84-8640-49E6-BF9E-771CF850ED36}" type="presOf" srcId="{6208800A-3516-4266-82E1-ECF79395B610}" destId="{58F897AA-179E-49E3-AFBA-58A8AC0E3AC3}" srcOrd="0" destOrd="0" presId="urn:microsoft.com/office/officeart/2005/8/layout/gear1"/>
    <dgm:cxn modelId="{E8D91A9D-AEBB-4B09-8707-8FAE460B8C40}" type="presOf" srcId="{C862827F-76F2-4F26-A1AE-565ABC6FB954}" destId="{01537400-2C23-4C8B-865E-44633C1F812C}" srcOrd="0" destOrd="0" presId="urn:microsoft.com/office/officeart/2005/8/layout/gear1"/>
    <dgm:cxn modelId="{EDF37BA1-E820-446A-ACE4-B438C1F3C500}" type="presOf" srcId="{D1CC6BE5-A3EA-46B0-A09A-34B5CBC048B6}" destId="{767FB361-1D53-488C-BBDB-7ED1837434E7}" srcOrd="2" destOrd="0" presId="urn:microsoft.com/office/officeart/2005/8/layout/gear1"/>
    <dgm:cxn modelId="{DC762EBD-23E0-458D-AB1A-C277690E559D}" type="presOf" srcId="{6DC9A2DF-CE13-4262-A97C-083C2E55B436}" destId="{E53306A1-7690-42F7-950E-E3A3985D648D}" srcOrd="0" destOrd="0" presId="urn:microsoft.com/office/officeart/2005/8/layout/gear1"/>
    <dgm:cxn modelId="{0C3414C8-5B77-49C7-A958-E32FF6373B5C}" type="presOf" srcId="{1F4B3004-9362-41FD-BB55-DA900D3F3CD5}" destId="{64CFD69C-6802-4390-BA4B-A2C1001846A2}" srcOrd="2" destOrd="0" presId="urn:microsoft.com/office/officeart/2005/8/layout/gear1"/>
    <dgm:cxn modelId="{B0A102D3-A1B0-46D2-A010-99267B455418}" srcId="{6208800A-3516-4266-82E1-ECF79395B610}" destId="{D1CC6BE5-A3EA-46B0-A09A-34B5CBC048B6}" srcOrd="0" destOrd="0" parTransId="{26662435-E590-4C3B-8BB2-9E05ACF4113C}" sibTransId="{C862827F-76F2-4F26-A1AE-565ABC6FB954}"/>
    <dgm:cxn modelId="{81795ED9-3B2A-44AD-B705-A58E7A9AEA29}" type="presOf" srcId="{7C593CCE-38D6-40AA-A235-6F5B1A42D164}" destId="{92F1E2C5-820D-4015-BD82-B68C12A4E6F4}" srcOrd="0" destOrd="0" presId="urn:microsoft.com/office/officeart/2005/8/layout/gear1"/>
    <dgm:cxn modelId="{580A38E3-9C06-43F9-8EC5-4FC19EE678E8}" type="presOf" srcId="{D1CC6BE5-A3EA-46B0-A09A-34B5CBC048B6}" destId="{50546140-BA2D-4D58-83D9-8463952008AE}" srcOrd="1" destOrd="0" presId="urn:microsoft.com/office/officeart/2005/8/layout/gear1"/>
    <dgm:cxn modelId="{0226C7EC-67E5-4A30-AC3D-6E01D71222DC}" srcId="{6208800A-3516-4266-82E1-ECF79395B610}" destId="{7C593CCE-38D6-40AA-A235-6F5B1A42D164}" srcOrd="1" destOrd="0" parTransId="{BB0F23CE-2B36-4D08-B5C1-C69F6B9E867F}" sibTransId="{6DC9A2DF-CE13-4262-A97C-083C2E55B436}"/>
    <dgm:cxn modelId="{F482B4F1-34B2-45FD-960C-AF140D3EC4A6}" type="presOf" srcId="{1F4B3004-9362-41FD-BB55-DA900D3F3CD5}" destId="{4BA40BD0-2DD4-44D6-9782-EFA510B2EB3B}" srcOrd="0" destOrd="0" presId="urn:microsoft.com/office/officeart/2005/8/layout/gear1"/>
    <dgm:cxn modelId="{ECD94AF8-7F8D-46CC-BC03-A4DD1E3AF986}" type="presOf" srcId="{89234BA9-B84D-490A-9034-A112B8229ACB}" destId="{EEE122D6-F177-433A-B97A-B6DFB40CFE4F}" srcOrd="0" destOrd="0" presId="urn:microsoft.com/office/officeart/2005/8/layout/gear1"/>
    <dgm:cxn modelId="{50914AFF-499E-4463-A9B5-6BED96B60275}" type="presOf" srcId="{7C593CCE-38D6-40AA-A235-6F5B1A42D164}" destId="{46DAE4B7-C222-4F61-823D-94045C842689}" srcOrd="1" destOrd="0" presId="urn:microsoft.com/office/officeart/2005/8/layout/gear1"/>
    <dgm:cxn modelId="{1E6245CA-D743-4F0D-8C08-0CBD7C5A4991}" type="presParOf" srcId="{58F897AA-179E-49E3-AFBA-58A8AC0E3AC3}" destId="{4D193417-3D86-46FF-AE57-E96E997AA22F}" srcOrd="0" destOrd="0" presId="urn:microsoft.com/office/officeart/2005/8/layout/gear1"/>
    <dgm:cxn modelId="{6430B8AF-B131-4E81-9EB8-88A961858854}" type="presParOf" srcId="{58F897AA-179E-49E3-AFBA-58A8AC0E3AC3}" destId="{50546140-BA2D-4D58-83D9-8463952008AE}" srcOrd="1" destOrd="0" presId="urn:microsoft.com/office/officeart/2005/8/layout/gear1"/>
    <dgm:cxn modelId="{052DEE97-6CE9-46DE-B85D-518960E9BE6C}" type="presParOf" srcId="{58F897AA-179E-49E3-AFBA-58A8AC0E3AC3}" destId="{767FB361-1D53-488C-BBDB-7ED1837434E7}" srcOrd="2" destOrd="0" presId="urn:microsoft.com/office/officeart/2005/8/layout/gear1"/>
    <dgm:cxn modelId="{742EA7A3-5018-48C0-9D8E-02544DEDF854}" type="presParOf" srcId="{58F897AA-179E-49E3-AFBA-58A8AC0E3AC3}" destId="{92F1E2C5-820D-4015-BD82-B68C12A4E6F4}" srcOrd="3" destOrd="0" presId="urn:microsoft.com/office/officeart/2005/8/layout/gear1"/>
    <dgm:cxn modelId="{3D6F1D80-74F4-4AB8-BBD0-A879706D6BE9}" type="presParOf" srcId="{58F897AA-179E-49E3-AFBA-58A8AC0E3AC3}" destId="{46DAE4B7-C222-4F61-823D-94045C842689}" srcOrd="4" destOrd="0" presId="urn:microsoft.com/office/officeart/2005/8/layout/gear1"/>
    <dgm:cxn modelId="{00E601F2-AF60-436D-A57E-9EBC1BE614EA}" type="presParOf" srcId="{58F897AA-179E-49E3-AFBA-58A8AC0E3AC3}" destId="{C8690138-A5C9-452D-B668-82F6758A3748}" srcOrd="5" destOrd="0" presId="urn:microsoft.com/office/officeart/2005/8/layout/gear1"/>
    <dgm:cxn modelId="{C2F13D0E-E81A-4E48-BCDF-A42D84D1EE7A}" type="presParOf" srcId="{58F897AA-179E-49E3-AFBA-58A8AC0E3AC3}" destId="{4BA40BD0-2DD4-44D6-9782-EFA510B2EB3B}" srcOrd="6" destOrd="0" presId="urn:microsoft.com/office/officeart/2005/8/layout/gear1"/>
    <dgm:cxn modelId="{D69C7B9A-DEB7-4E23-B161-494C510B95D4}" type="presParOf" srcId="{58F897AA-179E-49E3-AFBA-58A8AC0E3AC3}" destId="{C72E1E33-338A-4648-884D-CFE626DEBDEB}" srcOrd="7" destOrd="0" presId="urn:microsoft.com/office/officeart/2005/8/layout/gear1"/>
    <dgm:cxn modelId="{F7A30218-1BD1-4690-953E-4EA5C1605D37}" type="presParOf" srcId="{58F897AA-179E-49E3-AFBA-58A8AC0E3AC3}" destId="{64CFD69C-6802-4390-BA4B-A2C1001846A2}" srcOrd="8" destOrd="0" presId="urn:microsoft.com/office/officeart/2005/8/layout/gear1"/>
    <dgm:cxn modelId="{4CE22216-8264-4810-BE67-94A68E2B60F0}" type="presParOf" srcId="{58F897AA-179E-49E3-AFBA-58A8AC0E3AC3}" destId="{6B0CD4B8-AE73-49A4-9CE2-791A71028B7C}" srcOrd="9" destOrd="0" presId="urn:microsoft.com/office/officeart/2005/8/layout/gear1"/>
    <dgm:cxn modelId="{5FBDB47F-7D96-4994-B30E-760675373205}" type="presParOf" srcId="{58F897AA-179E-49E3-AFBA-58A8AC0E3AC3}" destId="{01537400-2C23-4C8B-865E-44633C1F812C}" srcOrd="10" destOrd="0" presId="urn:microsoft.com/office/officeart/2005/8/layout/gear1"/>
    <dgm:cxn modelId="{C60EEEAE-B73F-402D-B432-E0FA7248209D}" type="presParOf" srcId="{58F897AA-179E-49E3-AFBA-58A8AC0E3AC3}" destId="{E53306A1-7690-42F7-950E-E3A3985D648D}" srcOrd="11" destOrd="0" presId="urn:microsoft.com/office/officeart/2005/8/layout/gear1"/>
    <dgm:cxn modelId="{28079B8B-A436-4BFF-BD13-3C934B4FC84E}" type="presParOf" srcId="{58F897AA-179E-49E3-AFBA-58A8AC0E3AC3}" destId="{EEE122D6-F177-433A-B97A-B6DFB40CFE4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47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6208800A-3516-4266-82E1-ECF79395B610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1F4B3004-9362-41FD-BB55-DA900D3F3CD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F14FCC9-8A4B-4D99-B4A4-07B269224BC7}" type="parTrans" cxnId="{A44D4E70-457B-47B7-9163-7C16ACEA5EAB}">
      <dgm:prSet/>
      <dgm:spPr/>
      <dgm:t>
        <a:bodyPr/>
        <a:lstStyle/>
        <a:p>
          <a:endParaRPr lang="en-US"/>
        </a:p>
      </dgm:t>
    </dgm:pt>
    <dgm:pt modelId="{89234BA9-B84D-490A-9034-A112B8229ACB}" type="sibTrans" cxnId="{A44D4E70-457B-47B7-9163-7C16ACEA5EAB}">
      <dgm:prSet/>
      <dgm:spPr/>
      <dgm:t>
        <a:bodyPr/>
        <a:lstStyle/>
        <a:p>
          <a:endParaRPr lang="en-US"/>
        </a:p>
      </dgm:t>
    </dgm:pt>
    <dgm:pt modelId="{7C593CCE-38D6-40AA-A235-6F5B1A42D16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DC9A2DF-CE13-4262-A97C-083C2E55B436}" type="sibTrans" cxnId="{0226C7EC-67E5-4A30-AC3D-6E01D71222DC}">
      <dgm:prSet/>
      <dgm:spPr/>
      <dgm:t>
        <a:bodyPr/>
        <a:lstStyle/>
        <a:p>
          <a:endParaRPr lang="en-US"/>
        </a:p>
      </dgm:t>
    </dgm:pt>
    <dgm:pt modelId="{BB0F23CE-2B36-4D08-B5C1-C69F6B9E867F}" type="parTrans" cxnId="{0226C7EC-67E5-4A30-AC3D-6E01D71222DC}">
      <dgm:prSet/>
      <dgm:spPr/>
      <dgm:t>
        <a:bodyPr/>
        <a:lstStyle/>
        <a:p>
          <a:endParaRPr lang="en-US"/>
        </a:p>
      </dgm:t>
    </dgm:pt>
    <dgm:pt modelId="{D1CC6BE5-A3EA-46B0-A09A-34B5CBC048B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862827F-76F2-4F26-A1AE-565ABC6FB954}" type="sibTrans" cxnId="{B0A102D3-A1B0-46D2-A010-99267B455418}">
      <dgm:prSet/>
      <dgm:spPr/>
      <dgm:t>
        <a:bodyPr/>
        <a:lstStyle/>
        <a:p>
          <a:endParaRPr lang="en-US"/>
        </a:p>
      </dgm:t>
    </dgm:pt>
    <dgm:pt modelId="{26662435-E590-4C3B-8BB2-9E05ACF4113C}" type="parTrans" cxnId="{B0A102D3-A1B0-46D2-A010-99267B455418}">
      <dgm:prSet/>
      <dgm:spPr/>
      <dgm:t>
        <a:bodyPr/>
        <a:lstStyle/>
        <a:p>
          <a:endParaRPr lang="en-US"/>
        </a:p>
      </dgm:t>
    </dgm:pt>
    <dgm:pt modelId="{58F897AA-179E-49E3-AFBA-58A8AC0E3AC3}" type="pres">
      <dgm:prSet presAssocID="{6208800A-3516-4266-82E1-ECF79395B61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193417-3D86-46FF-AE57-E96E997AA22F}" type="pres">
      <dgm:prSet presAssocID="{D1CC6BE5-A3EA-46B0-A09A-34B5CBC048B6}" presName="gear1" presStyleLbl="node1" presStyleIdx="0" presStyleCnt="3">
        <dgm:presLayoutVars>
          <dgm:chMax val="1"/>
          <dgm:bulletEnabled val="1"/>
        </dgm:presLayoutVars>
      </dgm:prSet>
      <dgm:spPr/>
    </dgm:pt>
    <dgm:pt modelId="{50546140-BA2D-4D58-83D9-8463952008AE}" type="pres">
      <dgm:prSet presAssocID="{D1CC6BE5-A3EA-46B0-A09A-34B5CBC048B6}" presName="gear1srcNode" presStyleLbl="node1" presStyleIdx="0" presStyleCnt="3"/>
      <dgm:spPr/>
    </dgm:pt>
    <dgm:pt modelId="{767FB361-1D53-488C-BBDB-7ED1837434E7}" type="pres">
      <dgm:prSet presAssocID="{D1CC6BE5-A3EA-46B0-A09A-34B5CBC048B6}" presName="gear1dstNode" presStyleLbl="node1" presStyleIdx="0" presStyleCnt="3"/>
      <dgm:spPr/>
    </dgm:pt>
    <dgm:pt modelId="{92F1E2C5-820D-4015-BD82-B68C12A4E6F4}" type="pres">
      <dgm:prSet presAssocID="{7C593CCE-38D6-40AA-A235-6F5B1A42D164}" presName="gear2" presStyleLbl="node1" presStyleIdx="1" presStyleCnt="3">
        <dgm:presLayoutVars>
          <dgm:chMax val="1"/>
          <dgm:bulletEnabled val="1"/>
        </dgm:presLayoutVars>
      </dgm:prSet>
      <dgm:spPr/>
    </dgm:pt>
    <dgm:pt modelId="{46DAE4B7-C222-4F61-823D-94045C842689}" type="pres">
      <dgm:prSet presAssocID="{7C593CCE-38D6-40AA-A235-6F5B1A42D164}" presName="gear2srcNode" presStyleLbl="node1" presStyleIdx="1" presStyleCnt="3"/>
      <dgm:spPr/>
    </dgm:pt>
    <dgm:pt modelId="{C8690138-A5C9-452D-B668-82F6758A3748}" type="pres">
      <dgm:prSet presAssocID="{7C593CCE-38D6-40AA-A235-6F5B1A42D164}" presName="gear2dstNode" presStyleLbl="node1" presStyleIdx="1" presStyleCnt="3"/>
      <dgm:spPr/>
    </dgm:pt>
    <dgm:pt modelId="{4BA40BD0-2DD4-44D6-9782-EFA510B2EB3B}" type="pres">
      <dgm:prSet presAssocID="{1F4B3004-9362-41FD-BB55-DA900D3F3CD5}" presName="gear3" presStyleLbl="node1" presStyleIdx="2" presStyleCnt="3"/>
      <dgm:spPr/>
    </dgm:pt>
    <dgm:pt modelId="{C72E1E33-338A-4648-884D-CFE626DEBDEB}" type="pres">
      <dgm:prSet presAssocID="{1F4B3004-9362-41FD-BB55-DA900D3F3CD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4CFD69C-6802-4390-BA4B-A2C1001846A2}" type="pres">
      <dgm:prSet presAssocID="{1F4B3004-9362-41FD-BB55-DA900D3F3CD5}" presName="gear3srcNode" presStyleLbl="node1" presStyleIdx="2" presStyleCnt="3"/>
      <dgm:spPr/>
    </dgm:pt>
    <dgm:pt modelId="{6B0CD4B8-AE73-49A4-9CE2-791A71028B7C}" type="pres">
      <dgm:prSet presAssocID="{1F4B3004-9362-41FD-BB55-DA900D3F3CD5}" presName="gear3dstNode" presStyleLbl="node1" presStyleIdx="2" presStyleCnt="3"/>
      <dgm:spPr/>
    </dgm:pt>
    <dgm:pt modelId="{01537400-2C23-4C8B-865E-44633C1F812C}" type="pres">
      <dgm:prSet presAssocID="{C862827F-76F2-4F26-A1AE-565ABC6FB954}" presName="connector1" presStyleLbl="sibTrans2D1" presStyleIdx="0" presStyleCnt="3"/>
      <dgm:spPr/>
    </dgm:pt>
    <dgm:pt modelId="{E53306A1-7690-42F7-950E-E3A3985D648D}" type="pres">
      <dgm:prSet presAssocID="{6DC9A2DF-CE13-4262-A97C-083C2E55B436}" presName="connector2" presStyleLbl="sibTrans2D1" presStyleIdx="1" presStyleCnt="3"/>
      <dgm:spPr/>
    </dgm:pt>
    <dgm:pt modelId="{EEE122D6-F177-433A-B97A-B6DFB40CFE4F}" type="pres">
      <dgm:prSet presAssocID="{89234BA9-B84D-490A-9034-A112B8229ACB}" presName="connector3" presStyleLbl="sibTrans2D1" presStyleIdx="2" presStyleCnt="3"/>
      <dgm:spPr/>
    </dgm:pt>
  </dgm:ptLst>
  <dgm:cxnLst>
    <dgm:cxn modelId="{058B2505-A8CE-43D7-8E24-6A306BCF9F3D}" type="presOf" srcId="{1F4B3004-9362-41FD-BB55-DA900D3F3CD5}" destId="{6B0CD4B8-AE73-49A4-9CE2-791A71028B7C}" srcOrd="3" destOrd="0" presId="urn:microsoft.com/office/officeart/2005/8/layout/gear1"/>
    <dgm:cxn modelId="{12B2E011-08CC-4A64-A8BC-742C50DFA9C0}" type="presOf" srcId="{1F4B3004-9362-41FD-BB55-DA900D3F3CD5}" destId="{64CFD69C-6802-4390-BA4B-A2C1001846A2}" srcOrd="2" destOrd="0" presId="urn:microsoft.com/office/officeart/2005/8/layout/gear1"/>
    <dgm:cxn modelId="{6C98C261-4681-4959-BA35-841634B468CA}" type="presOf" srcId="{7C593CCE-38D6-40AA-A235-6F5B1A42D164}" destId="{46DAE4B7-C222-4F61-823D-94045C842689}" srcOrd="1" destOrd="0" presId="urn:microsoft.com/office/officeart/2005/8/layout/gear1"/>
    <dgm:cxn modelId="{5AD82E65-16A6-4A30-8F94-1DDA35D3318E}" type="presOf" srcId="{6DC9A2DF-CE13-4262-A97C-083C2E55B436}" destId="{E53306A1-7690-42F7-950E-E3A3985D648D}" srcOrd="0" destOrd="0" presId="urn:microsoft.com/office/officeart/2005/8/layout/gear1"/>
    <dgm:cxn modelId="{083F5648-BC47-4A5A-83BF-07142706BA2F}" type="presOf" srcId="{D1CC6BE5-A3EA-46B0-A09A-34B5CBC048B6}" destId="{4D193417-3D86-46FF-AE57-E96E997AA22F}" srcOrd="0" destOrd="0" presId="urn:microsoft.com/office/officeart/2005/8/layout/gear1"/>
    <dgm:cxn modelId="{B882EC4A-95F9-4FDC-98EC-FCE1CF040B98}" type="presOf" srcId="{6208800A-3516-4266-82E1-ECF79395B610}" destId="{58F897AA-179E-49E3-AFBA-58A8AC0E3AC3}" srcOrd="0" destOrd="0" presId="urn:microsoft.com/office/officeart/2005/8/layout/gear1"/>
    <dgm:cxn modelId="{A44D4E70-457B-47B7-9163-7C16ACEA5EAB}" srcId="{6208800A-3516-4266-82E1-ECF79395B610}" destId="{1F4B3004-9362-41FD-BB55-DA900D3F3CD5}" srcOrd="2" destOrd="0" parTransId="{FF14FCC9-8A4B-4D99-B4A4-07B269224BC7}" sibTransId="{89234BA9-B84D-490A-9034-A112B8229ACB}"/>
    <dgm:cxn modelId="{78968B7C-F05A-49BB-9FD3-0557ACCFB294}" type="presOf" srcId="{D1CC6BE5-A3EA-46B0-A09A-34B5CBC048B6}" destId="{767FB361-1D53-488C-BBDB-7ED1837434E7}" srcOrd="2" destOrd="0" presId="urn:microsoft.com/office/officeart/2005/8/layout/gear1"/>
    <dgm:cxn modelId="{3F10C37C-DDAB-4251-8197-3FC37D86522D}" type="presOf" srcId="{D1CC6BE5-A3EA-46B0-A09A-34B5CBC048B6}" destId="{50546140-BA2D-4D58-83D9-8463952008AE}" srcOrd="1" destOrd="0" presId="urn:microsoft.com/office/officeart/2005/8/layout/gear1"/>
    <dgm:cxn modelId="{516C3B85-F773-4C88-81E6-261CDE90DE58}" type="presOf" srcId="{89234BA9-B84D-490A-9034-A112B8229ACB}" destId="{EEE122D6-F177-433A-B97A-B6DFB40CFE4F}" srcOrd="0" destOrd="0" presId="urn:microsoft.com/office/officeart/2005/8/layout/gear1"/>
    <dgm:cxn modelId="{4BE361B7-6B56-4D7C-8E9C-E7A04D97F4F7}" type="presOf" srcId="{C862827F-76F2-4F26-A1AE-565ABC6FB954}" destId="{01537400-2C23-4C8B-865E-44633C1F812C}" srcOrd="0" destOrd="0" presId="urn:microsoft.com/office/officeart/2005/8/layout/gear1"/>
    <dgm:cxn modelId="{FD77ABC1-D5C4-4410-8FB3-3E3650569A97}" type="presOf" srcId="{1F4B3004-9362-41FD-BB55-DA900D3F3CD5}" destId="{C72E1E33-338A-4648-884D-CFE626DEBDEB}" srcOrd="1" destOrd="0" presId="urn:microsoft.com/office/officeart/2005/8/layout/gear1"/>
    <dgm:cxn modelId="{3C2FE6C4-FA92-40FA-8F7C-6CD855F62761}" type="presOf" srcId="{7C593CCE-38D6-40AA-A235-6F5B1A42D164}" destId="{C8690138-A5C9-452D-B668-82F6758A3748}" srcOrd="2" destOrd="0" presId="urn:microsoft.com/office/officeart/2005/8/layout/gear1"/>
    <dgm:cxn modelId="{B0A102D3-A1B0-46D2-A010-99267B455418}" srcId="{6208800A-3516-4266-82E1-ECF79395B610}" destId="{D1CC6BE5-A3EA-46B0-A09A-34B5CBC048B6}" srcOrd="0" destOrd="0" parTransId="{26662435-E590-4C3B-8BB2-9E05ACF4113C}" sibTransId="{C862827F-76F2-4F26-A1AE-565ABC6FB954}"/>
    <dgm:cxn modelId="{0226C7EC-67E5-4A30-AC3D-6E01D71222DC}" srcId="{6208800A-3516-4266-82E1-ECF79395B610}" destId="{7C593CCE-38D6-40AA-A235-6F5B1A42D164}" srcOrd="1" destOrd="0" parTransId="{BB0F23CE-2B36-4D08-B5C1-C69F6B9E867F}" sibTransId="{6DC9A2DF-CE13-4262-A97C-083C2E55B436}"/>
    <dgm:cxn modelId="{E7592EF5-E89F-44B2-9D64-0BC32F8E1636}" type="presOf" srcId="{1F4B3004-9362-41FD-BB55-DA900D3F3CD5}" destId="{4BA40BD0-2DD4-44D6-9782-EFA510B2EB3B}" srcOrd="0" destOrd="0" presId="urn:microsoft.com/office/officeart/2005/8/layout/gear1"/>
    <dgm:cxn modelId="{691527FF-E733-4A9E-8DB7-FD8500539501}" type="presOf" srcId="{7C593CCE-38D6-40AA-A235-6F5B1A42D164}" destId="{92F1E2C5-820D-4015-BD82-B68C12A4E6F4}" srcOrd="0" destOrd="0" presId="urn:microsoft.com/office/officeart/2005/8/layout/gear1"/>
    <dgm:cxn modelId="{316B3AF4-BC7D-4BB1-9E54-B7CA8C16E616}" type="presParOf" srcId="{58F897AA-179E-49E3-AFBA-58A8AC0E3AC3}" destId="{4D193417-3D86-46FF-AE57-E96E997AA22F}" srcOrd="0" destOrd="0" presId="urn:microsoft.com/office/officeart/2005/8/layout/gear1"/>
    <dgm:cxn modelId="{1D03D363-9062-48F6-9BF4-B2FCDE0EEF9A}" type="presParOf" srcId="{58F897AA-179E-49E3-AFBA-58A8AC0E3AC3}" destId="{50546140-BA2D-4D58-83D9-8463952008AE}" srcOrd="1" destOrd="0" presId="urn:microsoft.com/office/officeart/2005/8/layout/gear1"/>
    <dgm:cxn modelId="{50394917-5B73-4584-B0F2-EBF98ABBC669}" type="presParOf" srcId="{58F897AA-179E-49E3-AFBA-58A8AC0E3AC3}" destId="{767FB361-1D53-488C-BBDB-7ED1837434E7}" srcOrd="2" destOrd="0" presId="urn:microsoft.com/office/officeart/2005/8/layout/gear1"/>
    <dgm:cxn modelId="{51A1E450-73D7-4C90-A00D-05CB6170178C}" type="presParOf" srcId="{58F897AA-179E-49E3-AFBA-58A8AC0E3AC3}" destId="{92F1E2C5-820D-4015-BD82-B68C12A4E6F4}" srcOrd="3" destOrd="0" presId="urn:microsoft.com/office/officeart/2005/8/layout/gear1"/>
    <dgm:cxn modelId="{84FD5D73-31D7-4D04-ACD6-8AB1048508F7}" type="presParOf" srcId="{58F897AA-179E-49E3-AFBA-58A8AC0E3AC3}" destId="{46DAE4B7-C222-4F61-823D-94045C842689}" srcOrd="4" destOrd="0" presId="urn:microsoft.com/office/officeart/2005/8/layout/gear1"/>
    <dgm:cxn modelId="{71DD50CB-2D7F-44B7-8B77-69F12AA45F25}" type="presParOf" srcId="{58F897AA-179E-49E3-AFBA-58A8AC0E3AC3}" destId="{C8690138-A5C9-452D-B668-82F6758A3748}" srcOrd="5" destOrd="0" presId="urn:microsoft.com/office/officeart/2005/8/layout/gear1"/>
    <dgm:cxn modelId="{08E4AC4F-4271-4D0E-B42B-E19AABD95F83}" type="presParOf" srcId="{58F897AA-179E-49E3-AFBA-58A8AC0E3AC3}" destId="{4BA40BD0-2DD4-44D6-9782-EFA510B2EB3B}" srcOrd="6" destOrd="0" presId="urn:microsoft.com/office/officeart/2005/8/layout/gear1"/>
    <dgm:cxn modelId="{D16248B0-D5E4-4B18-99C6-A8EA5A3E4402}" type="presParOf" srcId="{58F897AA-179E-49E3-AFBA-58A8AC0E3AC3}" destId="{C72E1E33-338A-4648-884D-CFE626DEBDEB}" srcOrd="7" destOrd="0" presId="urn:microsoft.com/office/officeart/2005/8/layout/gear1"/>
    <dgm:cxn modelId="{0054C2C4-BD93-4F6C-8D41-DA28F83E2CEB}" type="presParOf" srcId="{58F897AA-179E-49E3-AFBA-58A8AC0E3AC3}" destId="{64CFD69C-6802-4390-BA4B-A2C1001846A2}" srcOrd="8" destOrd="0" presId="urn:microsoft.com/office/officeart/2005/8/layout/gear1"/>
    <dgm:cxn modelId="{50237C99-15A4-4813-B9B0-A47A30F0EA61}" type="presParOf" srcId="{58F897AA-179E-49E3-AFBA-58A8AC0E3AC3}" destId="{6B0CD4B8-AE73-49A4-9CE2-791A71028B7C}" srcOrd="9" destOrd="0" presId="urn:microsoft.com/office/officeart/2005/8/layout/gear1"/>
    <dgm:cxn modelId="{498788B1-FF2C-44C2-987D-249E2C957C8D}" type="presParOf" srcId="{58F897AA-179E-49E3-AFBA-58A8AC0E3AC3}" destId="{01537400-2C23-4C8B-865E-44633C1F812C}" srcOrd="10" destOrd="0" presId="urn:microsoft.com/office/officeart/2005/8/layout/gear1"/>
    <dgm:cxn modelId="{2F8BF566-EF20-4471-AE37-3BD0CD74DB00}" type="presParOf" srcId="{58F897AA-179E-49E3-AFBA-58A8AC0E3AC3}" destId="{E53306A1-7690-42F7-950E-E3A3985D648D}" srcOrd="11" destOrd="0" presId="urn:microsoft.com/office/officeart/2005/8/layout/gear1"/>
    <dgm:cxn modelId="{503827CD-BCF5-4B09-84DF-4C5CDBAD58CA}" type="presParOf" srcId="{58F897AA-179E-49E3-AFBA-58A8AC0E3AC3}" destId="{EEE122D6-F177-433A-B97A-B6DFB40CFE4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52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6208800A-3516-4266-82E1-ECF79395B610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1F4B3004-9362-41FD-BB55-DA900D3F3CD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F14FCC9-8A4B-4D99-B4A4-07B269224BC7}" type="parTrans" cxnId="{A44D4E70-457B-47B7-9163-7C16ACEA5EAB}">
      <dgm:prSet/>
      <dgm:spPr/>
      <dgm:t>
        <a:bodyPr/>
        <a:lstStyle/>
        <a:p>
          <a:endParaRPr lang="en-US"/>
        </a:p>
      </dgm:t>
    </dgm:pt>
    <dgm:pt modelId="{89234BA9-B84D-490A-9034-A112B8229ACB}" type="sibTrans" cxnId="{A44D4E70-457B-47B7-9163-7C16ACEA5EAB}">
      <dgm:prSet/>
      <dgm:spPr/>
      <dgm:t>
        <a:bodyPr/>
        <a:lstStyle/>
        <a:p>
          <a:endParaRPr lang="en-US"/>
        </a:p>
      </dgm:t>
    </dgm:pt>
    <dgm:pt modelId="{7C593CCE-38D6-40AA-A235-6F5B1A42D16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DC9A2DF-CE13-4262-A97C-083C2E55B436}" type="sibTrans" cxnId="{0226C7EC-67E5-4A30-AC3D-6E01D71222DC}">
      <dgm:prSet/>
      <dgm:spPr/>
      <dgm:t>
        <a:bodyPr/>
        <a:lstStyle/>
        <a:p>
          <a:endParaRPr lang="en-US"/>
        </a:p>
      </dgm:t>
    </dgm:pt>
    <dgm:pt modelId="{BB0F23CE-2B36-4D08-B5C1-C69F6B9E867F}" type="parTrans" cxnId="{0226C7EC-67E5-4A30-AC3D-6E01D71222DC}">
      <dgm:prSet/>
      <dgm:spPr/>
      <dgm:t>
        <a:bodyPr/>
        <a:lstStyle/>
        <a:p>
          <a:endParaRPr lang="en-US"/>
        </a:p>
      </dgm:t>
    </dgm:pt>
    <dgm:pt modelId="{D1CC6BE5-A3EA-46B0-A09A-34B5CBC048B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862827F-76F2-4F26-A1AE-565ABC6FB954}" type="sibTrans" cxnId="{B0A102D3-A1B0-46D2-A010-99267B455418}">
      <dgm:prSet/>
      <dgm:spPr/>
      <dgm:t>
        <a:bodyPr/>
        <a:lstStyle/>
        <a:p>
          <a:endParaRPr lang="en-US"/>
        </a:p>
      </dgm:t>
    </dgm:pt>
    <dgm:pt modelId="{26662435-E590-4C3B-8BB2-9E05ACF4113C}" type="parTrans" cxnId="{B0A102D3-A1B0-46D2-A010-99267B455418}">
      <dgm:prSet/>
      <dgm:spPr/>
      <dgm:t>
        <a:bodyPr/>
        <a:lstStyle/>
        <a:p>
          <a:endParaRPr lang="en-US"/>
        </a:p>
      </dgm:t>
    </dgm:pt>
    <dgm:pt modelId="{58F897AA-179E-49E3-AFBA-58A8AC0E3AC3}" type="pres">
      <dgm:prSet presAssocID="{6208800A-3516-4266-82E1-ECF79395B61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193417-3D86-46FF-AE57-E96E997AA22F}" type="pres">
      <dgm:prSet presAssocID="{D1CC6BE5-A3EA-46B0-A09A-34B5CBC048B6}" presName="gear1" presStyleLbl="node1" presStyleIdx="0" presStyleCnt="3">
        <dgm:presLayoutVars>
          <dgm:chMax val="1"/>
          <dgm:bulletEnabled val="1"/>
        </dgm:presLayoutVars>
      </dgm:prSet>
      <dgm:spPr/>
    </dgm:pt>
    <dgm:pt modelId="{50546140-BA2D-4D58-83D9-8463952008AE}" type="pres">
      <dgm:prSet presAssocID="{D1CC6BE5-A3EA-46B0-A09A-34B5CBC048B6}" presName="gear1srcNode" presStyleLbl="node1" presStyleIdx="0" presStyleCnt="3"/>
      <dgm:spPr/>
    </dgm:pt>
    <dgm:pt modelId="{767FB361-1D53-488C-BBDB-7ED1837434E7}" type="pres">
      <dgm:prSet presAssocID="{D1CC6BE5-A3EA-46B0-A09A-34B5CBC048B6}" presName="gear1dstNode" presStyleLbl="node1" presStyleIdx="0" presStyleCnt="3"/>
      <dgm:spPr/>
    </dgm:pt>
    <dgm:pt modelId="{92F1E2C5-820D-4015-BD82-B68C12A4E6F4}" type="pres">
      <dgm:prSet presAssocID="{7C593CCE-38D6-40AA-A235-6F5B1A42D164}" presName="gear2" presStyleLbl="node1" presStyleIdx="1" presStyleCnt="3">
        <dgm:presLayoutVars>
          <dgm:chMax val="1"/>
          <dgm:bulletEnabled val="1"/>
        </dgm:presLayoutVars>
      </dgm:prSet>
      <dgm:spPr/>
    </dgm:pt>
    <dgm:pt modelId="{46DAE4B7-C222-4F61-823D-94045C842689}" type="pres">
      <dgm:prSet presAssocID="{7C593CCE-38D6-40AA-A235-6F5B1A42D164}" presName="gear2srcNode" presStyleLbl="node1" presStyleIdx="1" presStyleCnt="3"/>
      <dgm:spPr/>
    </dgm:pt>
    <dgm:pt modelId="{C8690138-A5C9-452D-B668-82F6758A3748}" type="pres">
      <dgm:prSet presAssocID="{7C593CCE-38D6-40AA-A235-6F5B1A42D164}" presName="gear2dstNode" presStyleLbl="node1" presStyleIdx="1" presStyleCnt="3"/>
      <dgm:spPr/>
    </dgm:pt>
    <dgm:pt modelId="{4BA40BD0-2DD4-44D6-9782-EFA510B2EB3B}" type="pres">
      <dgm:prSet presAssocID="{1F4B3004-9362-41FD-BB55-DA900D3F3CD5}" presName="gear3" presStyleLbl="node1" presStyleIdx="2" presStyleCnt="3"/>
      <dgm:spPr/>
    </dgm:pt>
    <dgm:pt modelId="{C72E1E33-338A-4648-884D-CFE626DEBDEB}" type="pres">
      <dgm:prSet presAssocID="{1F4B3004-9362-41FD-BB55-DA900D3F3CD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4CFD69C-6802-4390-BA4B-A2C1001846A2}" type="pres">
      <dgm:prSet presAssocID="{1F4B3004-9362-41FD-BB55-DA900D3F3CD5}" presName="gear3srcNode" presStyleLbl="node1" presStyleIdx="2" presStyleCnt="3"/>
      <dgm:spPr/>
    </dgm:pt>
    <dgm:pt modelId="{6B0CD4B8-AE73-49A4-9CE2-791A71028B7C}" type="pres">
      <dgm:prSet presAssocID="{1F4B3004-9362-41FD-BB55-DA900D3F3CD5}" presName="gear3dstNode" presStyleLbl="node1" presStyleIdx="2" presStyleCnt="3"/>
      <dgm:spPr/>
    </dgm:pt>
    <dgm:pt modelId="{01537400-2C23-4C8B-865E-44633C1F812C}" type="pres">
      <dgm:prSet presAssocID="{C862827F-76F2-4F26-A1AE-565ABC6FB954}" presName="connector1" presStyleLbl="sibTrans2D1" presStyleIdx="0" presStyleCnt="3"/>
      <dgm:spPr/>
    </dgm:pt>
    <dgm:pt modelId="{E53306A1-7690-42F7-950E-E3A3985D648D}" type="pres">
      <dgm:prSet presAssocID="{6DC9A2DF-CE13-4262-A97C-083C2E55B436}" presName="connector2" presStyleLbl="sibTrans2D1" presStyleIdx="1" presStyleCnt="3"/>
      <dgm:spPr/>
    </dgm:pt>
    <dgm:pt modelId="{EEE122D6-F177-433A-B97A-B6DFB40CFE4F}" type="pres">
      <dgm:prSet presAssocID="{89234BA9-B84D-490A-9034-A112B8229ACB}" presName="connector3" presStyleLbl="sibTrans2D1" presStyleIdx="2" presStyleCnt="3"/>
      <dgm:spPr/>
    </dgm:pt>
  </dgm:ptLst>
  <dgm:cxnLst>
    <dgm:cxn modelId="{ACF26808-704B-49FF-82E7-C41F70860FC7}" type="presOf" srcId="{7C593CCE-38D6-40AA-A235-6F5B1A42D164}" destId="{46DAE4B7-C222-4F61-823D-94045C842689}" srcOrd="1" destOrd="0" presId="urn:microsoft.com/office/officeart/2005/8/layout/gear1"/>
    <dgm:cxn modelId="{2B394E16-4B91-4A3A-BC55-68F8AB855A82}" type="presOf" srcId="{6208800A-3516-4266-82E1-ECF79395B610}" destId="{58F897AA-179E-49E3-AFBA-58A8AC0E3AC3}" srcOrd="0" destOrd="0" presId="urn:microsoft.com/office/officeart/2005/8/layout/gear1"/>
    <dgm:cxn modelId="{AA955A18-B283-4C35-BAAF-3BD0DE6F8B22}" type="presOf" srcId="{D1CC6BE5-A3EA-46B0-A09A-34B5CBC048B6}" destId="{4D193417-3D86-46FF-AE57-E96E997AA22F}" srcOrd="0" destOrd="0" presId="urn:microsoft.com/office/officeart/2005/8/layout/gear1"/>
    <dgm:cxn modelId="{5EE0711E-7E51-4E30-858D-1FE16E128C51}" type="presOf" srcId="{1F4B3004-9362-41FD-BB55-DA900D3F3CD5}" destId="{64CFD69C-6802-4390-BA4B-A2C1001846A2}" srcOrd="2" destOrd="0" presId="urn:microsoft.com/office/officeart/2005/8/layout/gear1"/>
    <dgm:cxn modelId="{85422F2C-209B-4B42-BA30-124C176CB131}" type="presOf" srcId="{89234BA9-B84D-490A-9034-A112B8229ACB}" destId="{EEE122D6-F177-433A-B97A-B6DFB40CFE4F}" srcOrd="0" destOrd="0" presId="urn:microsoft.com/office/officeart/2005/8/layout/gear1"/>
    <dgm:cxn modelId="{43B22140-67AC-42A3-BB76-DE14D6B7F6BC}" type="presOf" srcId="{7C593CCE-38D6-40AA-A235-6F5B1A42D164}" destId="{92F1E2C5-820D-4015-BD82-B68C12A4E6F4}" srcOrd="0" destOrd="0" presId="urn:microsoft.com/office/officeart/2005/8/layout/gear1"/>
    <dgm:cxn modelId="{A44D4E70-457B-47B7-9163-7C16ACEA5EAB}" srcId="{6208800A-3516-4266-82E1-ECF79395B610}" destId="{1F4B3004-9362-41FD-BB55-DA900D3F3CD5}" srcOrd="2" destOrd="0" parTransId="{FF14FCC9-8A4B-4D99-B4A4-07B269224BC7}" sibTransId="{89234BA9-B84D-490A-9034-A112B8229ACB}"/>
    <dgm:cxn modelId="{17130E73-B567-4ADD-BF17-B5F752C64EBA}" type="presOf" srcId="{1F4B3004-9362-41FD-BB55-DA900D3F3CD5}" destId="{6B0CD4B8-AE73-49A4-9CE2-791A71028B7C}" srcOrd="3" destOrd="0" presId="urn:microsoft.com/office/officeart/2005/8/layout/gear1"/>
    <dgm:cxn modelId="{32AA4358-C992-4D9F-869C-F0A75A490DBF}" type="presOf" srcId="{7C593CCE-38D6-40AA-A235-6F5B1A42D164}" destId="{C8690138-A5C9-452D-B668-82F6758A3748}" srcOrd="2" destOrd="0" presId="urn:microsoft.com/office/officeart/2005/8/layout/gear1"/>
    <dgm:cxn modelId="{1D5DF884-DCB8-4D5D-A40F-9B3B11A783AA}" type="presOf" srcId="{D1CC6BE5-A3EA-46B0-A09A-34B5CBC048B6}" destId="{50546140-BA2D-4D58-83D9-8463952008AE}" srcOrd="1" destOrd="0" presId="urn:microsoft.com/office/officeart/2005/8/layout/gear1"/>
    <dgm:cxn modelId="{BA86C6B0-F3DC-4BA6-B271-90EC146C2229}" type="presOf" srcId="{C862827F-76F2-4F26-A1AE-565ABC6FB954}" destId="{01537400-2C23-4C8B-865E-44633C1F812C}" srcOrd="0" destOrd="0" presId="urn:microsoft.com/office/officeart/2005/8/layout/gear1"/>
    <dgm:cxn modelId="{48D774B1-F6A5-4F2E-8E31-B7603460E3A7}" type="presOf" srcId="{6DC9A2DF-CE13-4262-A97C-083C2E55B436}" destId="{E53306A1-7690-42F7-950E-E3A3985D648D}" srcOrd="0" destOrd="0" presId="urn:microsoft.com/office/officeart/2005/8/layout/gear1"/>
    <dgm:cxn modelId="{C793ACC5-E80A-4F59-B339-8AD9B96B3E5C}" type="presOf" srcId="{D1CC6BE5-A3EA-46B0-A09A-34B5CBC048B6}" destId="{767FB361-1D53-488C-BBDB-7ED1837434E7}" srcOrd="2" destOrd="0" presId="urn:microsoft.com/office/officeart/2005/8/layout/gear1"/>
    <dgm:cxn modelId="{B0A102D3-A1B0-46D2-A010-99267B455418}" srcId="{6208800A-3516-4266-82E1-ECF79395B610}" destId="{D1CC6BE5-A3EA-46B0-A09A-34B5CBC048B6}" srcOrd="0" destOrd="0" parTransId="{26662435-E590-4C3B-8BB2-9E05ACF4113C}" sibTransId="{C862827F-76F2-4F26-A1AE-565ABC6FB954}"/>
    <dgm:cxn modelId="{05A98EE1-5D33-4FB4-AA9E-BB7B2F3B7C89}" type="presOf" srcId="{1F4B3004-9362-41FD-BB55-DA900D3F3CD5}" destId="{4BA40BD0-2DD4-44D6-9782-EFA510B2EB3B}" srcOrd="0" destOrd="0" presId="urn:microsoft.com/office/officeart/2005/8/layout/gear1"/>
    <dgm:cxn modelId="{0226C7EC-67E5-4A30-AC3D-6E01D71222DC}" srcId="{6208800A-3516-4266-82E1-ECF79395B610}" destId="{7C593CCE-38D6-40AA-A235-6F5B1A42D164}" srcOrd="1" destOrd="0" parTransId="{BB0F23CE-2B36-4D08-B5C1-C69F6B9E867F}" sibTransId="{6DC9A2DF-CE13-4262-A97C-083C2E55B436}"/>
    <dgm:cxn modelId="{5C0047F4-105E-47D8-B4F2-4863CAD6D9CF}" type="presOf" srcId="{1F4B3004-9362-41FD-BB55-DA900D3F3CD5}" destId="{C72E1E33-338A-4648-884D-CFE626DEBDEB}" srcOrd="1" destOrd="0" presId="urn:microsoft.com/office/officeart/2005/8/layout/gear1"/>
    <dgm:cxn modelId="{77F3DCF3-20FD-46D8-A196-664EAB8249F1}" type="presParOf" srcId="{58F897AA-179E-49E3-AFBA-58A8AC0E3AC3}" destId="{4D193417-3D86-46FF-AE57-E96E997AA22F}" srcOrd="0" destOrd="0" presId="urn:microsoft.com/office/officeart/2005/8/layout/gear1"/>
    <dgm:cxn modelId="{1A83213E-065B-41D3-B439-1F0A2C752578}" type="presParOf" srcId="{58F897AA-179E-49E3-AFBA-58A8AC0E3AC3}" destId="{50546140-BA2D-4D58-83D9-8463952008AE}" srcOrd="1" destOrd="0" presId="urn:microsoft.com/office/officeart/2005/8/layout/gear1"/>
    <dgm:cxn modelId="{DA5DAC96-9BAD-48A2-956B-1A78DF11715B}" type="presParOf" srcId="{58F897AA-179E-49E3-AFBA-58A8AC0E3AC3}" destId="{767FB361-1D53-488C-BBDB-7ED1837434E7}" srcOrd="2" destOrd="0" presId="urn:microsoft.com/office/officeart/2005/8/layout/gear1"/>
    <dgm:cxn modelId="{026F3520-D446-423B-BAE4-AB27D0440AD1}" type="presParOf" srcId="{58F897AA-179E-49E3-AFBA-58A8AC0E3AC3}" destId="{92F1E2C5-820D-4015-BD82-B68C12A4E6F4}" srcOrd="3" destOrd="0" presId="urn:microsoft.com/office/officeart/2005/8/layout/gear1"/>
    <dgm:cxn modelId="{A6D151C4-6BA1-4967-9B18-8630680A5B24}" type="presParOf" srcId="{58F897AA-179E-49E3-AFBA-58A8AC0E3AC3}" destId="{46DAE4B7-C222-4F61-823D-94045C842689}" srcOrd="4" destOrd="0" presId="urn:microsoft.com/office/officeart/2005/8/layout/gear1"/>
    <dgm:cxn modelId="{9B3CD271-8BFB-4789-AA50-B02C1D77DCC6}" type="presParOf" srcId="{58F897AA-179E-49E3-AFBA-58A8AC0E3AC3}" destId="{C8690138-A5C9-452D-B668-82F6758A3748}" srcOrd="5" destOrd="0" presId="urn:microsoft.com/office/officeart/2005/8/layout/gear1"/>
    <dgm:cxn modelId="{F9D35D50-8CF6-409C-B6E9-DAD43CF421DC}" type="presParOf" srcId="{58F897AA-179E-49E3-AFBA-58A8AC0E3AC3}" destId="{4BA40BD0-2DD4-44D6-9782-EFA510B2EB3B}" srcOrd="6" destOrd="0" presId="urn:microsoft.com/office/officeart/2005/8/layout/gear1"/>
    <dgm:cxn modelId="{DE0F0FC7-933F-4E24-8A1D-AF3F9BD2AA33}" type="presParOf" srcId="{58F897AA-179E-49E3-AFBA-58A8AC0E3AC3}" destId="{C72E1E33-338A-4648-884D-CFE626DEBDEB}" srcOrd="7" destOrd="0" presId="urn:microsoft.com/office/officeart/2005/8/layout/gear1"/>
    <dgm:cxn modelId="{C05D8B33-A0BB-48C6-8232-358A63202F10}" type="presParOf" srcId="{58F897AA-179E-49E3-AFBA-58A8AC0E3AC3}" destId="{64CFD69C-6802-4390-BA4B-A2C1001846A2}" srcOrd="8" destOrd="0" presId="urn:microsoft.com/office/officeart/2005/8/layout/gear1"/>
    <dgm:cxn modelId="{40168DBC-4969-4BA9-9264-A8BEF48E84A6}" type="presParOf" srcId="{58F897AA-179E-49E3-AFBA-58A8AC0E3AC3}" destId="{6B0CD4B8-AE73-49A4-9CE2-791A71028B7C}" srcOrd="9" destOrd="0" presId="urn:microsoft.com/office/officeart/2005/8/layout/gear1"/>
    <dgm:cxn modelId="{208D7815-E8A8-4502-8134-3A337CBADEC7}" type="presParOf" srcId="{58F897AA-179E-49E3-AFBA-58A8AC0E3AC3}" destId="{01537400-2C23-4C8B-865E-44633C1F812C}" srcOrd="10" destOrd="0" presId="urn:microsoft.com/office/officeart/2005/8/layout/gear1"/>
    <dgm:cxn modelId="{2A89C0FA-2BDE-43FA-B2B7-D3310DA9993D}" type="presParOf" srcId="{58F897AA-179E-49E3-AFBA-58A8AC0E3AC3}" destId="{E53306A1-7690-42F7-950E-E3A3985D648D}" srcOrd="11" destOrd="0" presId="urn:microsoft.com/office/officeart/2005/8/layout/gear1"/>
    <dgm:cxn modelId="{49A383D7-1A52-4B54-9A8F-B60DB5A0FDED}" type="presParOf" srcId="{58F897AA-179E-49E3-AFBA-58A8AC0E3AC3}" destId="{EEE122D6-F177-433A-B97A-B6DFB40CFE4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57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6208800A-3516-4266-82E1-ECF79395B610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1F4B3004-9362-41FD-BB55-DA900D3F3CD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F14FCC9-8A4B-4D99-B4A4-07B269224BC7}" type="parTrans" cxnId="{A44D4E70-457B-47B7-9163-7C16ACEA5EAB}">
      <dgm:prSet/>
      <dgm:spPr/>
      <dgm:t>
        <a:bodyPr/>
        <a:lstStyle/>
        <a:p>
          <a:endParaRPr lang="en-US"/>
        </a:p>
      </dgm:t>
    </dgm:pt>
    <dgm:pt modelId="{89234BA9-B84D-490A-9034-A112B8229ACB}" type="sibTrans" cxnId="{A44D4E70-457B-47B7-9163-7C16ACEA5EAB}">
      <dgm:prSet/>
      <dgm:spPr/>
      <dgm:t>
        <a:bodyPr/>
        <a:lstStyle/>
        <a:p>
          <a:endParaRPr lang="en-US"/>
        </a:p>
      </dgm:t>
    </dgm:pt>
    <dgm:pt modelId="{7C593CCE-38D6-40AA-A235-6F5B1A42D16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DC9A2DF-CE13-4262-A97C-083C2E55B436}" type="sibTrans" cxnId="{0226C7EC-67E5-4A30-AC3D-6E01D71222DC}">
      <dgm:prSet/>
      <dgm:spPr/>
      <dgm:t>
        <a:bodyPr/>
        <a:lstStyle/>
        <a:p>
          <a:endParaRPr lang="en-US"/>
        </a:p>
      </dgm:t>
    </dgm:pt>
    <dgm:pt modelId="{BB0F23CE-2B36-4D08-B5C1-C69F6B9E867F}" type="parTrans" cxnId="{0226C7EC-67E5-4A30-AC3D-6E01D71222DC}">
      <dgm:prSet/>
      <dgm:spPr/>
      <dgm:t>
        <a:bodyPr/>
        <a:lstStyle/>
        <a:p>
          <a:endParaRPr lang="en-US"/>
        </a:p>
      </dgm:t>
    </dgm:pt>
    <dgm:pt modelId="{D1CC6BE5-A3EA-46B0-A09A-34B5CBC048B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862827F-76F2-4F26-A1AE-565ABC6FB954}" type="sibTrans" cxnId="{B0A102D3-A1B0-46D2-A010-99267B455418}">
      <dgm:prSet/>
      <dgm:spPr/>
      <dgm:t>
        <a:bodyPr/>
        <a:lstStyle/>
        <a:p>
          <a:endParaRPr lang="en-US"/>
        </a:p>
      </dgm:t>
    </dgm:pt>
    <dgm:pt modelId="{26662435-E590-4C3B-8BB2-9E05ACF4113C}" type="parTrans" cxnId="{B0A102D3-A1B0-46D2-A010-99267B455418}">
      <dgm:prSet/>
      <dgm:spPr/>
      <dgm:t>
        <a:bodyPr/>
        <a:lstStyle/>
        <a:p>
          <a:endParaRPr lang="en-US"/>
        </a:p>
      </dgm:t>
    </dgm:pt>
    <dgm:pt modelId="{58F897AA-179E-49E3-AFBA-58A8AC0E3AC3}" type="pres">
      <dgm:prSet presAssocID="{6208800A-3516-4266-82E1-ECF79395B61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193417-3D86-46FF-AE57-E96E997AA22F}" type="pres">
      <dgm:prSet presAssocID="{D1CC6BE5-A3EA-46B0-A09A-34B5CBC048B6}" presName="gear1" presStyleLbl="node1" presStyleIdx="0" presStyleCnt="3">
        <dgm:presLayoutVars>
          <dgm:chMax val="1"/>
          <dgm:bulletEnabled val="1"/>
        </dgm:presLayoutVars>
      </dgm:prSet>
      <dgm:spPr/>
    </dgm:pt>
    <dgm:pt modelId="{50546140-BA2D-4D58-83D9-8463952008AE}" type="pres">
      <dgm:prSet presAssocID="{D1CC6BE5-A3EA-46B0-A09A-34B5CBC048B6}" presName="gear1srcNode" presStyleLbl="node1" presStyleIdx="0" presStyleCnt="3"/>
      <dgm:spPr/>
    </dgm:pt>
    <dgm:pt modelId="{767FB361-1D53-488C-BBDB-7ED1837434E7}" type="pres">
      <dgm:prSet presAssocID="{D1CC6BE5-A3EA-46B0-A09A-34B5CBC048B6}" presName="gear1dstNode" presStyleLbl="node1" presStyleIdx="0" presStyleCnt="3"/>
      <dgm:spPr/>
    </dgm:pt>
    <dgm:pt modelId="{92F1E2C5-820D-4015-BD82-B68C12A4E6F4}" type="pres">
      <dgm:prSet presAssocID="{7C593CCE-38D6-40AA-A235-6F5B1A42D164}" presName="gear2" presStyleLbl="node1" presStyleIdx="1" presStyleCnt="3">
        <dgm:presLayoutVars>
          <dgm:chMax val="1"/>
          <dgm:bulletEnabled val="1"/>
        </dgm:presLayoutVars>
      </dgm:prSet>
      <dgm:spPr/>
    </dgm:pt>
    <dgm:pt modelId="{46DAE4B7-C222-4F61-823D-94045C842689}" type="pres">
      <dgm:prSet presAssocID="{7C593CCE-38D6-40AA-A235-6F5B1A42D164}" presName="gear2srcNode" presStyleLbl="node1" presStyleIdx="1" presStyleCnt="3"/>
      <dgm:spPr/>
    </dgm:pt>
    <dgm:pt modelId="{C8690138-A5C9-452D-B668-82F6758A3748}" type="pres">
      <dgm:prSet presAssocID="{7C593CCE-38D6-40AA-A235-6F5B1A42D164}" presName="gear2dstNode" presStyleLbl="node1" presStyleIdx="1" presStyleCnt="3"/>
      <dgm:spPr/>
    </dgm:pt>
    <dgm:pt modelId="{4BA40BD0-2DD4-44D6-9782-EFA510B2EB3B}" type="pres">
      <dgm:prSet presAssocID="{1F4B3004-9362-41FD-BB55-DA900D3F3CD5}" presName="gear3" presStyleLbl="node1" presStyleIdx="2" presStyleCnt="3"/>
      <dgm:spPr/>
    </dgm:pt>
    <dgm:pt modelId="{C72E1E33-338A-4648-884D-CFE626DEBDEB}" type="pres">
      <dgm:prSet presAssocID="{1F4B3004-9362-41FD-BB55-DA900D3F3CD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4CFD69C-6802-4390-BA4B-A2C1001846A2}" type="pres">
      <dgm:prSet presAssocID="{1F4B3004-9362-41FD-BB55-DA900D3F3CD5}" presName="gear3srcNode" presStyleLbl="node1" presStyleIdx="2" presStyleCnt="3"/>
      <dgm:spPr/>
    </dgm:pt>
    <dgm:pt modelId="{6B0CD4B8-AE73-49A4-9CE2-791A71028B7C}" type="pres">
      <dgm:prSet presAssocID="{1F4B3004-9362-41FD-BB55-DA900D3F3CD5}" presName="gear3dstNode" presStyleLbl="node1" presStyleIdx="2" presStyleCnt="3"/>
      <dgm:spPr/>
    </dgm:pt>
    <dgm:pt modelId="{01537400-2C23-4C8B-865E-44633C1F812C}" type="pres">
      <dgm:prSet presAssocID="{C862827F-76F2-4F26-A1AE-565ABC6FB954}" presName="connector1" presStyleLbl="sibTrans2D1" presStyleIdx="0" presStyleCnt="3"/>
      <dgm:spPr/>
    </dgm:pt>
    <dgm:pt modelId="{E53306A1-7690-42F7-950E-E3A3985D648D}" type="pres">
      <dgm:prSet presAssocID="{6DC9A2DF-CE13-4262-A97C-083C2E55B436}" presName="connector2" presStyleLbl="sibTrans2D1" presStyleIdx="1" presStyleCnt="3"/>
      <dgm:spPr/>
    </dgm:pt>
    <dgm:pt modelId="{EEE122D6-F177-433A-B97A-B6DFB40CFE4F}" type="pres">
      <dgm:prSet presAssocID="{89234BA9-B84D-490A-9034-A112B8229ACB}" presName="connector3" presStyleLbl="sibTrans2D1" presStyleIdx="2" presStyleCnt="3"/>
      <dgm:spPr/>
    </dgm:pt>
  </dgm:ptLst>
  <dgm:cxnLst>
    <dgm:cxn modelId="{D2BD3C14-1011-48EB-A6D7-E9B79DC449BC}" type="presOf" srcId="{7C593CCE-38D6-40AA-A235-6F5B1A42D164}" destId="{C8690138-A5C9-452D-B668-82F6758A3748}" srcOrd="2" destOrd="0" presId="urn:microsoft.com/office/officeart/2005/8/layout/gear1"/>
    <dgm:cxn modelId="{9C095440-5BF7-4B55-BC66-B0991039FAF8}" type="presOf" srcId="{1F4B3004-9362-41FD-BB55-DA900D3F3CD5}" destId="{4BA40BD0-2DD4-44D6-9782-EFA510B2EB3B}" srcOrd="0" destOrd="0" presId="urn:microsoft.com/office/officeart/2005/8/layout/gear1"/>
    <dgm:cxn modelId="{6E057345-EA82-4DA2-81B8-1893B7ED9960}" type="presOf" srcId="{89234BA9-B84D-490A-9034-A112B8229ACB}" destId="{EEE122D6-F177-433A-B97A-B6DFB40CFE4F}" srcOrd="0" destOrd="0" presId="urn:microsoft.com/office/officeart/2005/8/layout/gear1"/>
    <dgm:cxn modelId="{FEAE3E67-15B0-4EDF-A637-2F213B15B6F5}" type="presOf" srcId="{6DC9A2DF-CE13-4262-A97C-083C2E55B436}" destId="{E53306A1-7690-42F7-950E-E3A3985D648D}" srcOrd="0" destOrd="0" presId="urn:microsoft.com/office/officeart/2005/8/layout/gear1"/>
    <dgm:cxn modelId="{5FB6C769-C96B-457D-8954-0A261A191799}" type="presOf" srcId="{6208800A-3516-4266-82E1-ECF79395B610}" destId="{58F897AA-179E-49E3-AFBA-58A8AC0E3AC3}" srcOrd="0" destOrd="0" presId="urn:microsoft.com/office/officeart/2005/8/layout/gear1"/>
    <dgm:cxn modelId="{BCB41C6E-54A4-4B35-84FC-C8DE7F9C2F15}" type="presOf" srcId="{C862827F-76F2-4F26-A1AE-565ABC6FB954}" destId="{01537400-2C23-4C8B-865E-44633C1F812C}" srcOrd="0" destOrd="0" presId="urn:microsoft.com/office/officeart/2005/8/layout/gear1"/>
    <dgm:cxn modelId="{83DD544F-946A-4FE8-B1D7-88A7D04A3FDF}" type="presOf" srcId="{7C593CCE-38D6-40AA-A235-6F5B1A42D164}" destId="{92F1E2C5-820D-4015-BD82-B68C12A4E6F4}" srcOrd="0" destOrd="0" presId="urn:microsoft.com/office/officeart/2005/8/layout/gear1"/>
    <dgm:cxn modelId="{A44D4E70-457B-47B7-9163-7C16ACEA5EAB}" srcId="{6208800A-3516-4266-82E1-ECF79395B610}" destId="{1F4B3004-9362-41FD-BB55-DA900D3F3CD5}" srcOrd="2" destOrd="0" parTransId="{FF14FCC9-8A4B-4D99-B4A4-07B269224BC7}" sibTransId="{89234BA9-B84D-490A-9034-A112B8229ACB}"/>
    <dgm:cxn modelId="{A8629E75-7CA7-43B2-AC2D-9EE5ECB2690F}" type="presOf" srcId="{D1CC6BE5-A3EA-46B0-A09A-34B5CBC048B6}" destId="{4D193417-3D86-46FF-AE57-E96E997AA22F}" srcOrd="0" destOrd="0" presId="urn:microsoft.com/office/officeart/2005/8/layout/gear1"/>
    <dgm:cxn modelId="{C926CC7B-D34E-4F7F-AEE1-37F2FCAA2213}" type="presOf" srcId="{D1CC6BE5-A3EA-46B0-A09A-34B5CBC048B6}" destId="{767FB361-1D53-488C-BBDB-7ED1837434E7}" srcOrd="2" destOrd="0" presId="urn:microsoft.com/office/officeart/2005/8/layout/gear1"/>
    <dgm:cxn modelId="{27625D7F-E40E-4E12-BD64-64BF72991820}" type="presOf" srcId="{1F4B3004-9362-41FD-BB55-DA900D3F3CD5}" destId="{C72E1E33-338A-4648-884D-CFE626DEBDEB}" srcOrd="1" destOrd="0" presId="urn:microsoft.com/office/officeart/2005/8/layout/gear1"/>
    <dgm:cxn modelId="{399A7286-934B-4D89-A2C6-841CE3BBD55E}" type="presOf" srcId="{1F4B3004-9362-41FD-BB55-DA900D3F3CD5}" destId="{64CFD69C-6802-4390-BA4B-A2C1001846A2}" srcOrd="2" destOrd="0" presId="urn:microsoft.com/office/officeart/2005/8/layout/gear1"/>
    <dgm:cxn modelId="{604AA29E-F8FD-4B9E-93CE-1AA70E2CAA61}" type="presOf" srcId="{1F4B3004-9362-41FD-BB55-DA900D3F3CD5}" destId="{6B0CD4B8-AE73-49A4-9CE2-791A71028B7C}" srcOrd="3" destOrd="0" presId="urn:microsoft.com/office/officeart/2005/8/layout/gear1"/>
    <dgm:cxn modelId="{EB6677BC-EE19-4D0D-939D-0C1E021C9C14}" type="presOf" srcId="{7C593CCE-38D6-40AA-A235-6F5B1A42D164}" destId="{46DAE4B7-C222-4F61-823D-94045C842689}" srcOrd="1" destOrd="0" presId="urn:microsoft.com/office/officeart/2005/8/layout/gear1"/>
    <dgm:cxn modelId="{B0A102D3-A1B0-46D2-A010-99267B455418}" srcId="{6208800A-3516-4266-82E1-ECF79395B610}" destId="{D1CC6BE5-A3EA-46B0-A09A-34B5CBC048B6}" srcOrd="0" destOrd="0" parTransId="{26662435-E590-4C3B-8BB2-9E05ACF4113C}" sibTransId="{C862827F-76F2-4F26-A1AE-565ABC6FB954}"/>
    <dgm:cxn modelId="{0226C7EC-67E5-4A30-AC3D-6E01D71222DC}" srcId="{6208800A-3516-4266-82E1-ECF79395B610}" destId="{7C593CCE-38D6-40AA-A235-6F5B1A42D164}" srcOrd="1" destOrd="0" parTransId="{BB0F23CE-2B36-4D08-B5C1-C69F6B9E867F}" sibTransId="{6DC9A2DF-CE13-4262-A97C-083C2E55B436}"/>
    <dgm:cxn modelId="{4A334EED-33C3-4C0B-BB96-4A805B39AF24}" type="presOf" srcId="{D1CC6BE5-A3EA-46B0-A09A-34B5CBC048B6}" destId="{50546140-BA2D-4D58-83D9-8463952008AE}" srcOrd="1" destOrd="0" presId="urn:microsoft.com/office/officeart/2005/8/layout/gear1"/>
    <dgm:cxn modelId="{749F0827-F260-41CB-A9F1-CD68D86F9168}" type="presParOf" srcId="{58F897AA-179E-49E3-AFBA-58A8AC0E3AC3}" destId="{4D193417-3D86-46FF-AE57-E96E997AA22F}" srcOrd="0" destOrd="0" presId="urn:microsoft.com/office/officeart/2005/8/layout/gear1"/>
    <dgm:cxn modelId="{EC5BCD9A-78A9-42C1-88C2-03CA695F1DB3}" type="presParOf" srcId="{58F897AA-179E-49E3-AFBA-58A8AC0E3AC3}" destId="{50546140-BA2D-4D58-83D9-8463952008AE}" srcOrd="1" destOrd="0" presId="urn:microsoft.com/office/officeart/2005/8/layout/gear1"/>
    <dgm:cxn modelId="{44A70B9D-DF91-426A-A583-31BA68CB6D55}" type="presParOf" srcId="{58F897AA-179E-49E3-AFBA-58A8AC0E3AC3}" destId="{767FB361-1D53-488C-BBDB-7ED1837434E7}" srcOrd="2" destOrd="0" presId="urn:microsoft.com/office/officeart/2005/8/layout/gear1"/>
    <dgm:cxn modelId="{1110F08F-9B1F-4F1C-8245-C154CF254E52}" type="presParOf" srcId="{58F897AA-179E-49E3-AFBA-58A8AC0E3AC3}" destId="{92F1E2C5-820D-4015-BD82-B68C12A4E6F4}" srcOrd="3" destOrd="0" presId="urn:microsoft.com/office/officeart/2005/8/layout/gear1"/>
    <dgm:cxn modelId="{A6F11D78-DED0-499C-9B3E-1A8C9E357AB4}" type="presParOf" srcId="{58F897AA-179E-49E3-AFBA-58A8AC0E3AC3}" destId="{46DAE4B7-C222-4F61-823D-94045C842689}" srcOrd="4" destOrd="0" presId="urn:microsoft.com/office/officeart/2005/8/layout/gear1"/>
    <dgm:cxn modelId="{A671C818-F690-4789-93FF-D8E9DC891F9E}" type="presParOf" srcId="{58F897AA-179E-49E3-AFBA-58A8AC0E3AC3}" destId="{C8690138-A5C9-452D-B668-82F6758A3748}" srcOrd="5" destOrd="0" presId="urn:microsoft.com/office/officeart/2005/8/layout/gear1"/>
    <dgm:cxn modelId="{8BFBE6ED-7C10-4992-BF19-B6C5630B9D0C}" type="presParOf" srcId="{58F897AA-179E-49E3-AFBA-58A8AC0E3AC3}" destId="{4BA40BD0-2DD4-44D6-9782-EFA510B2EB3B}" srcOrd="6" destOrd="0" presId="urn:microsoft.com/office/officeart/2005/8/layout/gear1"/>
    <dgm:cxn modelId="{5E32A075-4C9F-4DBF-9812-264D622BD48B}" type="presParOf" srcId="{58F897AA-179E-49E3-AFBA-58A8AC0E3AC3}" destId="{C72E1E33-338A-4648-884D-CFE626DEBDEB}" srcOrd="7" destOrd="0" presId="urn:microsoft.com/office/officeart/2005/8/layout/gear1"/>
    <dgm:cxn modelId="{80031AB5-48F3-469A-9E01-C8756C267278}" type="presParOf" srcId="{58F897AA-179E-49E3-AFBA-58A8AC0E3AC3}" destId="{64CFD69C-6802-4390-BA4B-A2C1001846A2}" srcOrd="8" destOrd="0" presId="urn:microsoft.com/office/officeart/2005/8/layout/gear1"/>
    <dgm:cxn modelId="{261B91FB-986C-4753-81CA-E9CDF3C93531}" type="presParOf" srcId="{58F897AA-179E-49E3-AFBA-58A8AC0E3AC3}" destId="{6B0CD4B8-AE73-49A4-9CE2-791A71028B7C}" srcOrd="9" destOrd="0" presId="urn:microsoft.com/office/officeart/2005/8/layout/gear1"/>
    <dgm:cxn modelId="{2F0F4F0D-3852-47CA-AAFB-42D7CB4AF9E8}" type="presParOf" srcId="{58F897AA-179E-49E3-AFBA-58A8AC0E3AC3}" destId="{01537400-2C23-4C8B-865E-44633C1F812C}" srcOrd="10" destOrd="0" presId="urn:microsoft.com/office/officeart/2005/8/layout/gear1"/>
    <dgm:cxn modelId="{476AAA21-DCA4-43C4-BE92-12F17EC0B000}" type="presParOf" srcId="{58F897AA-179E-49E3-AFBA-58A8AC0E3AC3}" destId="{E53306A1-7690-42F7-950E-E3A3985D648D}" srcOrd="11" destOrd="0" presId="urn:microsoft.com/office/officeart/2005/8/layout/gear1"/>
    <dgm:cxn modelId="{0770B620-5488-4F46-BF3B-630ED99DE6D3}" type="presParOf" srcId="{58F897AA-179E-49E3-AFBA-58A8AC0E3AC3}" destId="{EEE122D6-F177-433A-B97A-B6DFB40CFE4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6208800A-3516-4266-82E1-ECF79395B610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1F4B3004-9362-41FD-BB55-DA900D3F3CD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F14FCC9-8A4B-4D99-B4A4-07B269224BC7}" type="parTrans" cxnId="{A44D4E70-457B-47B7-9163-7C16ACEA5EAB}">
      <dgm:prSet/>
      <dgm:spPr/>
      <dgm:t>
        <a:bodyPr/>
        <a:lstStyle/>
        <a:p>
          <a:endParaRPr lang="en-US"/>
        </a:p>
      </dgm:t>
    </dgm:pt>
    <dgm:pt modelId="{89234BA9-B84D-490A-9034-A112B8229ACB}" type="sibTrans" cxnId="{A44D4E70-457B-47B7-9163-7C16ACEA5EAB}">
      <dgm:prSet/>
      <dgm:spPr/>
      <dgm:t>
        <a:bodyPr/>
        <a:lstStyle/>
        <a:p>
          <a:endParaRPr lang="en-US"/>
        </a:p>
      </dgm:t>
    </dgm:pt>
    <dgm:pt modelId="{7C593CCE-38D6-40AA-A235-6F5B1A42D16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DC9A2DF-CE13-4262-A97C-083C2E55B436}" type="sibTrans" cxnId="{0226C7EC-67E5-4A30-AC3D-6E01D71222DC}">
      <dgm:prSet/>
      <dgm:spPr/>
      <dgm:t>
        <a:bodyPr/>
        <a:lstStyle/>
        <a:p>
          <a:endParaRPr lang="en-US"/>
        </a:p>
      </dgm:t>
    </dgm:pt>
    <dgm:pt modelId="{BB0F23CE-2B36-4D08-B5C1-C69F6B9E867F}" type="parTrans" cxnId="{0226C7EC-67E5-4A30-AC3D-6E01D71222DC}">
      <dgm:prSet/>
      <dgm:spPr/>
      <dgm:t>
        <a:bodyPr/>
        <a:lstStyle/>
        <a:p>
          <a:endParaRPr lang="en-US"/>
        </a:p>
      </dgm:t>
    </dgm:pt>
    <dgm:pt modelId="{D1CC6BE5-A3EA-46B0-A09A-34B5CBC048B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862827F-76F2-4F26-A1AE-565ABC6FB954}" type="sibTrans" cxnId="{B0A102D3-A1B0-46D2-A010-99267B455418}">
      <dgm:prSet/>
      <dgm:spPr/>
      <dgm:t>
        <a:bodyPr/>
        <a:lstStyle/>
        <a:p>
          <a:endParaRPr lang="en-US"/>
        </a:p>
      </dgm:t>
    </dgm:pt>
    <dgm:pt modelId="{26662435-E590-4C3B-8BB2-9E05ACF4113C}" type="parTrans" cxnId="{B0A102D3-A1B0-46D2-A010-99267B455418}">
      <dgm:prSet/>
      <dgm:spPr/>
      <dgm:t>
        <a:bodyPr/>
        <a:lstStyle/>
        <a:p>
          <a:endParaRPr lang="en-US"/>
        </a:p>
      </dgm:t>
    </dgm:pt>
    <dgm:pt modelId="{58F897AA-179E-49E3-AFBA-58A8AC0E3AC3}" type="pres">
      <dgm:prSet presAssocID="{6208800A-3516-4266-82E1-ECF79395B61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193417-3D86-46FF-AE57-E96E997AA22F}" type="pres">
      <dgm:prSet presAssocID="{D1CC6BE5-A3EA-46B0-A09A-34B5CBC048B6}" presName="gear1" presStyleLbl="node1" presStyleIdx="0" presStyleCnt="3">
        <dgm:presLayoutVars>
          <dgm:chMax val="1"/>
          <dgm:bulletEnabled val="1"/>
        </dgm:presLayoutVars>
      </dgm:prSet>
      <dgm:spPr/>
    </dgm:pt>
    <dgm:pt modelId="{50546140-BA2D-4D58-83D9-8463952008AE}" type="pres">
      <dgm:prSet presAssocID="{D1CC6BE5-A3EA-46B0-A09A-34B5CBC048B6}" presName="gear1srcNode" presStyleLbl="node1" presStyleIdx="0" presStyleCnt="3"/>
      <dgm:spPr/>
    </dgm:pt>
    <dgm:pt modelId="{767FB361-1D53-488C-BBDB-7ED1837434E7}" type="pres">
      <dgm:prSet presAssocID="{D1CC6BE5-A3EA-46B0-A09A-34B5CBC048B6}" presName="gear1dstNode" presStyleLbl="node1" presStyleIdx="0" presStyleCnt="3"/>
      <dgm:spPr/>
    </dgm:pt>
    <dgm:pt modelId="{92F1E2C5-820D-4015-BD82-B68C12A4E6F4}" type="pres">
      <dgm:prSet presAssocID="{7C593CCE-38D6-40AA-A235-6F5B1A42D164}" presName="gear2" presStyleLbl="node1" presStyleIdx="1" presStyleCnt="3">
        <dgm:presLayoutVars>
          <dgm:chMax val="1"/>
          <dgm:bulletEnabled val="1"/>
        </dgm:presLayoutVars>
      </dgm:prSet>
      <dgm:spPr/>
    </dgm:pt>
    <dgm:pt modelId="{46DAE4B7-C222-4F61-823D-94045C842689}" type="pres">
      <dgm:prSet presAssocID="{7C593CCE-38D6-40AA-A235-6F5B1A42D164}" presName="gear2srcNode" presStyleLbl="node1" presStyleIdx="1" presStyleCnt="3"/>
      <dgm:spPr/>
    </dgm:pt>
    <dgm:pt modelId="{C8690138-A5C9-452D-B668-82F6758A3748}" type="pres">
      <dgm:prSet presAssocID="{7C593CCE-38D6-40AA-A235-6F5B1A42D164}" presName="gear2dstNode" presStyleLbl="node1" presStyleIdx="1" presStyleCnt="3"/>
      <dgm:spPr/>
    </dgm:pt>
    <dgm:pt modelId="{4BA40BD0-2DD4-44D6-9782-EFA510B2EB3B}" type="pres">
      <dgm:prSet presAssocID="{1F4B3004-9362-41FD-BB55-DA900D3F3CD5}" presName="gear3" presStyleLbl="node1" presStyleIdx="2" presStyleCnt="3"/>
      <dgm:spPr/>
    </dgm:pt>
    <dgm:pt modelId="{C72E1E33-338A-4648-884D-CFE626DEBDEB}" type="pres">
      <dgm:prSet presAssocID="{1F4B3004-9362-41FD-BB55-DA900D3F3CD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4CFD69C-6802-4390-BA4B-A2C1001846A2}" type="pres">
      <dgm:prSet presAssocID="{1F4B3004-9362-41FD-BB55-DA900D3F3CD5}" presName="gear3srcNode" presStyleLbl="node1" presStyleIdx="2" presStyleCnt="3"/>
      <dgm:spPr/>
    </dgm:pt>
    <dgm:pt modelId="{6B0CD4B8-AE73-49A4-9CE2-791A71028B7C}" type="pres">
      <dgm:prSet presAssocID="{1F4B3004-9362-41FD-BB55-DA900D3F3CD5}" presName="gear3dstNode" presStyleLbl="node1" presStyleIdx="2" presStyleCnt="3"/>
      <dgm:spPr/>
    </dgm:pt>
    <dgm:pt modelId="{01537400-2C23-4C8B-865E-44633C1F812C}" type="pres">
      <dgm:prSet presAssocID="{C862827F-76F2-4F26-A1AE-565ABC6FB954}" presName="connector1" presStyleLbl="sibTrans2D1" presStyleIdx="0" presStyleCnt="3"/>
      <dgm:spPr/>
    </dgm:pt>
    <dgm:pt modelId="{E53306A1-7690-42F7-950E-E3A3985D648D}" type="pres">
      <dgm:prSet presAssocID="{6DC9A2DF-CE13-4262-A97C-083C2E55B436}" presName="connector2" presStyleLbl="sibTrans2D1" presStyleIdx="1" presStyleCnt="3"/>
      <dgm:spPr/>
    </dgm:pt>
    <dgm:pt modelId="{EEE122D6-F177-433A-B97A-B6DFB40CFE4F}" type="pres">
      <dgm:prSet presAssocID="{89234BA9-B84D-490A-9034-A112B8229ACB}" presName="connector3" presStyleLbl="sibTrans2D1" presStyleIdx="2" presStyleCnt="3"/>
      <dgm:spPr/>
    </dgm:pt>
  </dgm:ptLst>
  <dgm:cxnLst>
    <dgm:cxn modelId="{392CD508-5025-4FFD-B3C0-8AA2FA501EE5}" type="presOf" srcId="{D1CC6BE5-A3EA-46B0-A09A-34B5CBC048B6}" destId="{50546140-BA2D-4D58-83D9-8463952008AE}" srcOrd="1" destOrd="0" presId="urn:microsoft.com/office/officeart/2005/8/layout/gear1"/>
    <dgm:cxn modelId="{EB07D60D-214E-4297-9A19-B7AD374BEDB3}" type="presOf" srcId="{D1CC6BE5-A3EA-46B0-A09A-34B5CBC048B6}" destId="{4D193417-3D86-46FF-AE57-E96E997AA22F}" srcOrd="0" destOrd="0" presId="urn:microsoft.com/office/officeart/2005/8/layout/gear1"/>
    <dgm:cxn modelId="{1E631239-C792-4532-9B40-5EF84C7A28FD}" type="presOf" srcId="{7C593CCE-38D6-40AA-A235-6F5B1A42D164}" destId="{92F1E2C5-820D-4015-BD82-B68C12A4E6F4}" srcOrd="0" destOrd="0" presId="urn:microsoft.com/office/officeart/2005/8/layout/gear1"/>
    <dgm:cxn modelId="{087EB15B-33C6-426C-99B3-8D5B1D6012A3}" type="presOf" srcId="{C862827F-76F2-4F26-A1AE-565ABC6FB954}" destId="{01537400-2C23-4C8B-865E-44633C1F812C}" srcOrd="0" destOrd="0" presId="urn:microsoft.com/office/officeart/2005/8/layout/gear1"/>
    <dgm:cxn modelId="{BDBC4B42-C5FD-49F7-A0EB-FE9DBA9E2372}" type="presOf" srcId="{7C593CCE-38D6-40AA-A235-6F5B1A42D164}" destId="{46DAE4B7-C222-4F61-823D-94045C842689}" srcOrd="1" destOrd="0" presId="urn:microsoft.com/office/officeart/2005/8/layout/gear1"/>
    <dgm:cxn modelId="{91B86168-081E-4CEE-9C9E-F4C32F25209B}" type="presOf" srcId="{6DC9A2DF-CE13-4262-A97C-083C2E55B436}" destId="{E53306A1-7690-42F7-950E-E3A3985D648D}" srcOrd="0" destOrd="0" presId="urn:microsoft.com/office/officeart/2005/8/layout/gear1"/>
    <dgm:cxn modelId="{E3C1604C-BC4A-4F9E-A5FF-DD053CE01DE8}" type="presOf" srcId="{6208800A-3516-4266-82E1-ECF79395B610}" destId="{58F897AA-179E-49E3-AFBA-58A8AC0E3AC3}" srcOrd="0" destOrd="0" presId="urn:microsoft.com/office/officeart/2005/8/layout/gear1"/>
    <dgm:cxn modelId="{A44D4E70-457B-47B7-9163-7C16ACEA5EAB}" srcId="{6208800A-3516-4266-82E1-ECF79395B610}" destId="{1F4B3004-9362-41FD-BB55-DA900D3F3CD5}" srcOrd="2" destOrd="0" parTransId="{FF14FCC9-8A4B-4D99-B4A4-07B269224BC7}" sibTransId="{89234BA9-B84D-490A-9034-A112B8229ACB}"/>
    <dgm:cxn modelId="{014C4382-2733-42DA-BF4B-84B4118ACC47}" type="presOf" srcId="{1F4B3004-9362-41FD-BB55-DA900D3F3CD5}" destId="{4BA40BD0-2DD4-44D6-9782-EFA510B2EB3B}" srcOrd="0" destOrd="0" presId="urn:microsoft.com/office/officeart/2005/8/layout/gear1"/>
    <dgm:cxn modelId="{539B278A-38D0-471B-8014-11AB7F9A9B11}" type="presOf" srcId="{89234BA9-B84D-490A-9034-A112B8229ACB}" destId="{EEE122D6-F177-433A-B97A-B6DFB40CFE4F}" srcOrd="0" destOrd="0" presId="urn:microsoft.com/office/officeart/2005/8/layout/gear1"/>
    <dgm:cxn modelId="{4E978F8F-DFDD-4B8E-AF42-B2E02F51E288}" type="presOf" srcId="{1F4B3004-9362-41FD-BB55-DA900D3F3CD5}" destId="{6B0CD4B8-AE73-49A4-9CE2-791A71028B7C}" srcOrd="3" destOrd="0" presId="urn:microsoft.com/office/officeart/2005/8/layout/gear1"/>
    <dgm:cxn modelId="{120AD698-026B-4BCA-A7F2-CABD258C773A}" type="presOf" srcId="{D1CC6BE5-A3EA-46B0-A09A-34B5CBC048B6}" destId="{767FB361-1D53-488C-BBDB-7ED1837434E7}" srcOrd="2" destOrd="0" presId="urn:microsoft.com/office/officeart/2005/8/layout/gear1"/>
    <dgm:cxn modelId="{102AF0C6-FC6C-4E79-A0B8-88045CCA6502}" type="presOf" srcId="{1F4B3004-9362-41FD-BB55-DA900D3F3CD5}" destId="{C72E1E33-338A-4648-884D-CFE626DEBDEB}" srcOrd="1" destOrd="0" presId="urn:microsoft.com/office/officeart/2005/8/layout/gear1"/>
    <dgm:cxn modelId="{049F0ACF-456E-4E5A-8A22-A301464E0E0D}" type="presOf" srcId="{7C593CCE-38D6-40AA-A235-6F5B1A42D164}" destId="{C8690138-A5C9-452D-B668-82F6758A3748}" srcOrd="2" destOrd="0" presId="urn:microsoft.com/office/officeart/2005/8/layout/gear1"/>
    <dgm:cxn modelId="{B0A102D3-A1B0-46D2-A010-99267B455418}" srcId="{6208800A-3516-4266-82E1-ECF79395B610}" destId="{D1CC6BE5-A3EA-46B0-A09A-34B5CBC048B6}" srcOrd="0" destOrd="0" parTransId="{26662435-E590-4C3B-8BB2-9E05ACF4113C}" sibTransId="{C862827F-76F2-4F26-A1AE-565ABC6FB954}"/>
    <dgm:cxn modelId="{549606EC-72FA-4BA5-8BF9-E06E0566E7F0}" type="presOf" srcId="{1F4B3004-9362-41FD-BB55-DA900D3F3CD5}" destId="{64CFD69C-6802-4390-BA4B-A2C1001846A2}" srcOrd="2" destOrd="0" presId="urn:microsoft.com/office/officeart/2005/8/layout/gear1"/>
    <dgm:cxn modelId="{0226C7EC-67E5-4A30-AC3D-6E01D71222DC}" srcId="{6208800A-3516-4266-82E1-ECF79395B610}" destId="{7C593CCE-38D6-40AA-A235-6F5B1A42D164}" srcOrd="1" destOrd="0" parTransId="{BB0F23CE-2B36-4D08-B5C1-C69F6B9E867F}" sibTransId="{6DC9A2DF-CE13-4262-A97C-083C2E55B436}"/>
    <dgm:cxn modelId="{CD1432A1-8F05-41B8-9468-B2488B90AF5F}" type="presParOf" srcId="{58F897AA-179E-49E3-AFBA-58A8AC0E3AC3}" destId="{4D193417-3D86-46FF-AE57-E96E997AA22F}" srcOrd="0" destOrd="0" presId="urn:microsoft.com/office/officeart/2005/8/layout/gear1"/>
    <dgm:cxn modelId="{BE693E2A-B5A2-42EC-8735-027B58649F6C}" type="presParOf" srcId="{58F897AA-179E-49E3-AFBA-58A8AC0E3AC3}" destId="{50546140-BA2D-4D58-83D9-8463952008AE}" srcOrd="1" destOrd="0" presId="urn:microsoft.com/office/officeart/2005/8/layout/gear1"/>
    <dgm:cxn modelId="{C2BBEB8C-06B9-4950-9FC7-2267091FF575}" type="presParOf" srcId="{58F897AA-179E-49E3-AFBA-58A8AC0E3AC3}" destId="{767FB361-1D53-488C-BBDB-7ED1837434E7}" srcOrd="2" destOrd="0" presId="urn:microsoft.com/office/officeart/2005/8/layout/gear1"/>
    <dgm:cxn modelId="{9ABE88DB-2449-42FA-B576-4435C5E7476A}" type="presParOf" srcId="{58F897AA-179E-49E3-AFBA-58A8AC0E3AC3}" destId="{92F1E2C5-820D-4015-BD82-B68C12A4E6F4}" srcOrd="3" destOrd="0" presId="urn:microsoft.com/office/officeart/2005/8/layout/gear1"/>
    <dgm:cxn modelId="{1E2F6CB9-3626-4817-8A45-F1ADC8A79BA4}" type="presParOf" srcId="{58F897AA-179E-49E3-AFBA-58A8AC0E3AC3}" destId="{46DAE4B7-C222-4F61-823D-94045C842689}" srcOrd="4" destOrd="0" presId="urn:microsoft.com/office/officeart/2005/8/layout/gear1"/>
    <dgm:cxn modelId="{04DFC377-F381-4E9F-80C6-0DF2644A6BBC}" type="presParOf" srcId="{58F897AA-179E-49E3-AFBA-58A8AC0E3AC3}" destId="{C8690138-A5C9-452D-B668-82F6758A3748}" srcOrd="5" destOrd="0" presId="urn:microsoft.com/office/officeart/2005/8/layout/gear1"/>
    <dgm:cxn modelId="{0EB05340-6C1F-45B3-BDE9-D8EE29CC1750}" type="presParOf" srcId="{58F897AA-179E-49E3-AFBA-58A8AC0E3AC3}" destId="{4BA40BD0-2DD4-44D6-9782-EFA510B2EB3B}" srcOrd="6" destOrd="0" presId="urn:microsoft.com/office/officeart/2005/8/layout/gear1"/>
    <dgm:cxn modelId="{7E3FE198-3758-4A52-890D-817F1F6B7ECB}" type="presParOf" srcId="{58F897AA-179E-49E3-AFBA-58A8AC0E3AC3}" destId="{C72E1E33-338A-4648-884D-CFE626DEBDEB}" srcOrd="7" destOrd="0" presId="urn:microsoft.com/office/officeart/2005/8/layout/gear1"/>
    <dgm:cxn modelId="{10AB98C0-2925-443F-9C14-0FD1E0A82F5D}" type="presParOf" srcId="{58F897AA-179E-49E3-AFBA-58A8AC0E3AC3}" destId="{64CFD69C-6802-4390-BA4B-A2C1001846A2}" srcOrd="8" destOrd="0" presId="urn:microsoft.com/office/officeart/2005/8/layout/gear1"/>
    <dgm:cxn modelId="{818C5B24-C9C7-48F4-B0D3-858AAAB75FC2}" type="presParOf" srcId="{58F897AA-179E-49E3-AFBA-58A8AC0E3AC3}" destId="{6B0CD4B8-AE73-49A4-9CE2-791A71028B7C}" srcOrd="9" destOrd="0" presId="urn:microsoft.com/office/officeart/2005/8/layout/gear1"/>
    <dgm:cxn modelId="{4105FE05-0329-4E2A-8D16-D87DFB390766}" type="presParOf" srcId="{58F897AA-179E-49E3-AFBA-58A8AC0E3AC3}" destId="{01537400-2C23-4C8B-865E-44633C1F812C}" srcOrd="10" destOrd="0" presId="urn:microsoft.com/office/officeart/2005/8/layout/gear1"/>
    <dgm:cxn modelId="{2E5B6CC1-ED29-4103-9976-3B125AF78044}" type="presParOf" srcId="{58F897AA-179E-49E3-AFBA-58A8AC0E3AC3}" destId="{E53306A1-7690-42F7-950E-E3A3985D648D}" srcOrd="11" destOrd="0" presId="urn:microsoft.com/office/officeart/2005/8/layout/gear1"/>
    <dgm:cxn modelId="{8C1EC78D-041D-4A00-9EBD-1BD649F82CD1}" type="presParOf" srcId="{58F897AA-179E-49E3-AFBA-58A8AC0E3AC3}" destId="{EEE122D6-F177-433A-B97A-B6DFB40CFE4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6208800A-3516-4266-82E1-ECF79395B610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1F4B3004-9362-41FD-BB55-DA900D3F3CD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F14FCC9-8A4B-4D99-B4A4-07B269224BC7}" type="parTrans" cxnId="{A44D4E70-457B-47B7-9163-7C16ACEA5EAB}">
      <dgm:prSet/>
      <dgm:spPr/>
      <dgm:t>
        <a:bodyPr/>
        <a:lstStyle/>
        <a:p>
          <a:endParaRPr lang="en-US"/>
        </a:p>
      </dgm:t>
    </dgm:pt>
    <dgm:pt modelId="{89234BA9-B84D-490A-9034-A112B8229ACB}" type="sibTrans" cxnId="{A44D4E70-457B-47B7-9163-7C16ACEA5EAB}">
      <dgm:prSet/>
      <dgm:spPr/>
      <dgm:t>
        <a:bodyPr/>
        <a:lstStyle/>
        <a:p>
          <a:endParaRPr lang="en-US"/>
        </a:p>
      </dgm:t>
    </dgm:pt>
    <dgm:pt modelId="{7C593CCE-38D6-40AA-A235-6F5B1A42D16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DC9A2DF-CE13-4262-A97C-083C2E55B436}" type="sibTrans" cxnId="{0226C7EC-67E5-4A30-AC3D-6E01D71222DC}">
      <dgm:prSet/>
      <dgm:spPr/>
      <dgm:t>
        <a:bodyPr/>
        <a:lstStyle/>
        <a:p>
          <a:endParaRPr lang="en-US"/>
        </a:p>
      </dgm:t>
    </dgm:pt>
    <dgm:pt modelId="{BB0F23CE-2B36-4D08-B5C1-C69F6B9E867F}" type="parTrans" cxnId="{0226C7EC-67E5-4A30-AC3D-6E01D71222DC}">
      <dgm:prSet/>
      <dgm:spPr/>
      <dgm:t>
        <a:bodyPr/>
        <a:lstStyle/>
        <a:p>
          <a:endParaRPr lang="en-US"/>
        </a:p>
      </dgm:t>
    </dgm:pt>
    <dgm:pt modelId="{D1CC6BE5-A3EA-46B0-A09A-34B5CBC048B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862827F-76F2-4F26-A1AE-565ABC6FB954}" type="sibTrans" cxnId="{B0A102D3-A1B0-46D2-A010-99267B455418}">
      <dgm:prSet/>
      <dgm:spPr/>
      <dgm:t>
        <a:bodyPr/>
        <a:lstStyle/>
        <a:p>
          <a:endParaRPr lang="en-US"/>
        </a:p>
      </dgm:t>
    </dgm:pt>
    <dgm:pt modelId="{26662435-E590-4C3B-8BB2-9E05ACF4113C}" type="parTrans" cxnId="{B0A102D3-A1B0-46D2-A010-99267B455418}">
      <dgm:prSet/>
      <dgm:spPr/>
      <dgm:t>
        <a:bodyPr/>
        <a:lstStyle/>
        <a:p>
          <a:endParaRPr lang="en-US"/>
        </a:p>
      </dgm:t>
    </dgm:pt>
    <dgm:pt modelId="{58F897AA-179E-49E3-AFBA-58A8AC0E3AC3}" type="pres">
      <dgm:prSet presAssocID="{6208800A-3516-4266-82E1-ECF79395B61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193417-3D86-46FF-AE57-E96E997AA22F}" type="pres">
      <dgm:prSet presAssocID="{D1CC6BE5-A3EA-46B0-A09A-34B5CBC048B6}" presName="gear1" presStyleLbl="node1" presStyleIdx="0" presStyleCnt="3">
        <dgm:presLayoutVars>
          <dgm:chMax val="1"/>
          <dgm:bulletEnabled val="1"/>
        </dgm:presLayoutVars>
      </dgm:prSet>
      <dgm:spPr/>
    </dgm:pt>
    <dgm:pt modelId="{50546140-BA2D-4D58-83D9-8463952008AE}" type="pres">
      <dgm:prSet presAssocID="{D1CC6BE5-A3EA-46B0-A09A-34B5CBC048B6}" presName="gear1srcNode" presStyleLbl="node1" presStyleIdx="0" presStyleCnt="3"/>
      <dgm:spPr/>
    </dgm:pt>
    <dgm:pt modelId="{767FB361-1D53-488C-BBDB-7ED1837434E7}" type="pres">
      <dgm:prSet presAssocID="{D1CC6BE5-A3EA-46B0-A09A-34B5CBC048B6}" presName="gear1dstNode" presStyleLbl="node1" presStyleIdx="0" presStyleCnt="3"/>
      <dgm:spPr/>
    </dgm:pt>
    <dgm:pt modelId="{92F1E2C5-820D-4015-BD82-B68C12A4E6F4}" type="pres">
      <dgm:prSet presAssocID="{7C593CCE-38D6-40AA-A235-6F5B1A42D164}" presName="gear2" presStyleLbl="node1" presStyleIdx="1" presStyleCnt="3">
        <dgm:presLayoutVars>
          <dgm:chMax val="1"/>
          <dgm:bulletEnabled val="1"/>
        </dgm:presLayoutVars>
      </dgm:prSet>
      <dgm:spPr/>
    </dgm:pt>
    <dgm:pt modelId="{46DAE4B7-C222-4F61-823D-94045C842689}" type="pres">
      <dgm:prSet presAssocID="{7C593CCE-38D6-40AA-A235-6F5B1A42D164}" presName="gear2srcNode" presStyleLbl="node1" presStyleIdx="1" presStyleCnt="3"/>
      <dgm:spPr/>
    </dgm:pt>
    <dgm:pt modelId="{C8690138-A5C9-452D-B668-82F6758A3748}" type="pres">
      <dgm:prSet presAssocID="{7C593CCE-38D6-40AA-A235-6F5B1A42D164}" presName="gear2dstNode" presStyleLbl="node1" presStyleIdx="1" presStyleCnt="3"/>
      <dgm:spPr/>
    </dgm:pt>
    <dgm:pt modelId="{4BA40BD0-2DD4-44D6-9782-EFA510B2EB3B}" type="pres">
      <dgm:prSet presAssocID="{1F4B3004-9362-41FD-BB55-DA900D3F3CD5}" presName="gear3" presStyleLbl="node1" presStyleIdx="2" presStyleCnt="3"/>
      <dgm:spPr/>
    </dgm:pt>
    <dgm:pt modelId="{C72E1E33-338A-4648-884D-CFE626DEBDEB}" type="pres">
      <dgm:prSet presAssocID="{1F4B3004-9362-41FD-BB55-DA900D3F3CD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4CFD69C-6802-4390-BA4B-A2C1001846A2}" type="pres">
      <dgm:prSet presAssocID="{1F4B3004-9362-41FD-BB55-DA900D3F3CD5}" presName="gear3srcNode" presStyleLbl="node1" presStyleIdx="2" presStyleCnt="3"/>
      <dgm:spPr/>
    </dgm:pt>
    <dgm:pt modelId="{6B0CD4B8-AE73-49A4-9CE2-791A71028B7C}" type="pres">
      <dgm:prSet presAssocID="{1F4B3004-9362-41FD-BB55-DA900D3F3CD5}" presName="gear3dstNode" presStyleLbl="node1" presStyleIdx="2" presStyleCnt="3"/>
      <dgm:spPr/>
    </dgm:pt>
    <dgm:pt modelId="{01537400-2C23-4C8B-865E-44633C1F812C}" type="pres">
      <dgm:prSet presAssocID="{C862827F-76F2-4F26-A1AE-565ABC6FB954}" presName="connector1" presStyleLbl="sibTrans2D1" presStyleIdx="0" presStyleCnt="3"/>
      <dgm:spPr/>
    </dgm:pt>
    <dgm:pt modelId="{E53306A1-7690-42F7-950E-E3A3985D648D}" type="pres">
      <dgm:prSet presAssocID="{6DC9A2DF-CE13-4262-A97C-083C2E55B436}" presName="connector2" presStyleLbl="sibTrans2D1" presStyleIdx="1" presStyleCnt="3"/>
      <dgm:spPr/>
    </dgm:pt>
    <dgm:pt modelId="{EEE122D6-F177-433A-B97A-B6DFB40CFE4F}" type="pres">
      <dgm:prSet presAssocID="{89234BA9-B84D-490A-9034-A112B8229ACB}" presName="connector3" presStyleLbl="sibTrans2D1" presStyleIdx="2" presStyleCnt="3"/>
      <dgm:spPr/>
    </dgm:pt>
  </dgm:ptLst>
  <dgm:cxnLst>
    <dgm:cxn modelId="{7E10481B-95D5-4E5F-8F02-9C1AE5558499}" type="presOf" srcId="{1F4B3004-9362-41FD-BB55-DA900D3F3CD5}" destId="{4BA40BD0-2DD4-44D6-9782-EFA510B2EB3B}" srcOrd="0" destOrd="0" presId="urn:microsoft.com/office/officeart/2005/8/layout/gear1"/>
    <dgm:cxn modelId="{3D2CA123-4EFD-4C52-A7C3-DF125900FF6D}" type="presOf" srcId="{1F4B3004-9362-41FD-BB55-DA900D3F3CD5}" destId="{6B0CD4B8-AE73-49A4-9CE2-791A71028B7C}" srcOrd="3" destOrd="0" presId="urn:microsoft.com/office/officeart/2005/8/layout/gear1"/>
    <dgm:cxn modelId="{70CFD238-4BF6-408D-B6A5-94EC3B25F52F}" type="presOf" srcId="{7C593CCE-38D6-40AA-A235-6F5B1A42D164}" destId="{46DAE4B7-C222-4F61-823D-94045C842689}" srcOrd="1" destOrd="0" presId="urn:microsoft.com/office/officeart/2005/8/layout/gear1"/>
    <dgm:cxn modelId="{1A39C83F-CAF0-469C-8AAE-2C523A6D158B}" type="presOf" srcId="{1F4B3004-9362-41FD-BB55-DA900D3F3CD5}" destId="{C72E1E33-338A-4648-884D-CFE626DEBDEB}" srcOrd="1" destOrd="0" presId="urn:microsoft.com/office/officeart/2005/8/layout/gear1"/>
    <dgm:cxn modelId="{A44D4E70-457B-47B7-9163-7C16ACEA5EAB}" srcId="{6208800A-3516-4266-82E1-ECF79395B610}" destId="{1F4B3004-9362-41FD-BB55-DA900D3F3CD5}" srcOrd="2" destOrd="0" parTransId="{FF14FCC9-8A4B-4D99-B4A4-07B269224BC7}" sibTransId="{89234BA9-B84D-490A-9034-A112B8229ACB}"/>
    <dgm:cxn modelId="{3E796752-9FA5-4A37-9D8A-B3A0F04E4203}" type="presOf" srcId="{D1CC6BE5-A3EA-46B0-A09A-34B5CBC048B6}" destId="{767FB361-1D53-488C-BBDB-7ED1837434E7}" srcOrd="2" destOrd="0" presId="urn:microsoft.com/office/officeart/2005/8/layout/gear1"/>
    <dgm:cxn modelId="{2A7B8773-BA4B-4A26-AB47-D14C42C96C83}" type="presOf" srcId="{89234BA9-B84D-490A-9034-A112B8229ACB}" destId="{EEE122D6-F177-433A-B97A-B6DFB40CFE4F}" srcOrd="0" destOrd="0" presId="urn:microsoft.com/office/officeart/2005/8/layout/gear1"/>
    <dgm:cxn modelId="{2CE8AB59-A22A-45FB-8B0C-06C04E65BA77}" type="presOf" srcId="{7C593CCE-38D6-40AA-A235-6F5B1A42D164}" destId="{92F1E2C5-820D-4015-BD82-B68C12A4E6F4}" srcOrd="0" destOrd="0" presId="urn:microsoft.com/office/officeart/2005/8/layout/gear1"/>
    <dgm:cxn modelId="{02DFA980-BCC9-4B58-8588-2177C10C1A3A}" type="presOf" srcId="{6DC9A2DF-CE13-4262-A97C-083C2E55B436}" destId="{E53306A1-7690-42F7-950E-E3A3985D648D}" srcOrd="0" destOrd="0" presId="urn:microsoft.com/office/officeart/2005/8/layout/gear1"/>
    <dgm:cxn modelId="{3E1A1085-5109-41A5-A101-4B618FC5D2C5}" type="presOf" srcId="{D1CC6BE5-A3EA-46B0-A09A-34B5CBC048B6}" destId="{50546140-BA2D-4D58-83D9-8463952008AE}" srcOrd="1" destOrd="0" presId="urn:microsoft.com/office/officeart/2005/8/layout/gear1"/>
    <dgm:cxn modelId="{0B019B87-B2CA-41A6-8870-ADF36A629644}" type="presOf" srcId="{D1CC6BE5-A3EA-46B0-A09A-34B5CBC048B6}" destId="{4D193417-3D86-46FF-AE57-E96E997AA22F}" srcOrd="0" destOrd="0" presId="urn:microsoft.com/office/officeart/2005/8/layout/gear1"/>
    <dgm:cxn modelId="{99D992A4-9A38-4EE7-87DC-70EA8B7CFF82}" type="presOf" srcId="{1F4B3004-9362-41FD-BB55-DA900D3F3CD5}" destId="{64CFD69C-6802-4390-BA4B-A2C1001846A2}" srcOrd="2" destOrd="0" presId="urn:microsoft.com/office/officeart/2005/8/layout/gear1"/>
    <dgm:cxn modelId="{6AE500AC-6167-4B18-B689-ECDEAAE543C4}" type="presOf" srcId="{7C593CCE-38D6-40AA-A235-6F5B1A42D164}" destId="{C8690138-A5C9-452D-B668-82F6758A3748}" srcOrd="2" destOrd="0" presId="urn:microsoft.com/office/officeart/2005/8/layout/gear1"/>
    <dgm:cxn modelId="{CCCFFDBF-9B2C-44FD-9680-81015F88883A}" type="presOf" srcId="{C862827F-76F2-4F26-A1AE-565ABC6FB954}" destId="{01537400-2C23-4C8B-865E-44633C1F812C}" srcOrd="0" destOrd="0" presId="urn:microsoft.com/office/officeart/2005/8/layout/gear1"/>
    <dgm:cxn modelId="{B0A102D3-A1B0-46D2-A010-99267B455418}" srcId="{6208800A-3516-4266-82E1-ECF79395B610}" destId="{D1CC6BE5-A3EA-46B0-A09A-34B5CBC048B6}" srcOrd="0" destOrd="0" parTransId="{26662435-E590-4C3B-8BB2-9E05ACF4113C}" sibTransId="{C862827F-76F2-4F26-A1AE-565ABC6FB954}"/>
    <dgm:cxn modelId="{0226C7EC-67E5-4A30-AC3D-6E01D71222DC}" srcId="{6208800A-3516-4266-82E1-ECF79395B610}" destId="{7C593CCE-38D6-40AA-A235-6F5B1A42D164}" srcOrd="1" destOrd="0" parTransId="{BB0F23CE-2B36-4D08-B5C1-C69F6B9E867F}" sibTransId="{6DC9A2DF-CE13-4262-A97C-083C2E55B436}"/>
    <dgm:cxn modelId="{2712A5FB-4611-4A34-B79D-3E4DE12BCE68}" type="presOf" srcId="{6208800A-3516-4266-82E1-ECF79395B610}" destId="{58F897AA-179E-49E3-AFBA-58A8AC0E3AC3}" srcOrd="0" destOrd="0" presId="urn:microsoft.com/office/officeart/2005/8/layout/gear1"/>
    <dgm:cxn modelId="{58A44D70-D511-4200-ADE3-8F31F778DEE1}" type="presParOf" srcId="{58F897AA-179E-49E3-AFBA-58A8AC0E3AC3}" destId="{4D193417-3D86-46FF-AE57-E96E997AA22F}" srcOrd="0" destOrd="0" presId="urn:microsoft.com/office/officeart/2005/8/layout/gear1"/>
    <dgm:cxn modelId="{EEC7361E-BE5A-47EC-97A0-D13093804549}" type="presParOf" srcId="{58F897AA-179E-49E3-AFBA-58A8AC0E3AC3}" destId="{50546140-BA2D-4D58-83D9-8463952008AE}" srcOrd="1" destOrd="0" presId="urn:microsoft.com/office/officeart/2005/8/layout/gear1"/>
    <dgm:cxn modelId="{EE1AF408-9D10-4FDE-BD0E-FADFC39FCE74}" type="presParOf" srcId="{58F897AA-179E-49E3-AFBA-58A8AC0E3AC3}" destId="{767FB361-1D53-488C-BBDB-7ED1837434E7}" srcOrd="2" destOrd="0" presId="urn:microsoft.com/office/officeart/2005/8/layout/gear1"/>
    <dgm:cxn modelId="{1956D678-F7C1-4EA1-9809-0CBA86522CE3}" type="presParOf" srcId="{58F897AA-179E-49E3-AFBA-58A8AC0E3AC3}" destId="{92F1E2C5-820D-4015-BD82-B68C12A4E6F4}" srcOrd="3" destOrd="0" presId="urn:microsoft.com/office/officeart/2005/8/layout/gear1"/>
    <dgm:cxn modelId="{A0777679-D7AC-43FA-B950-466FA5661E80}" type="presParOf" srcId="{58F897AA-179E-49E3-AFBA-58A8AC0E3AC3}" destId="{46DAE4B7-C222-4F61-823D-94045C842689}" srcOrd="4" destOrd="0" presId="urn:microsoft.com/office/officeart/2005/8/layout/gear1"/>
    <dgm:cxn modelId="{87CFE9F9-52EC-43C5-958B-042A2D8A0E9D}" type="presParOf" srcId="{58F897AA-179E-49E3-AFBA-58A8AC0E3AC3}" destId="{C8690138-A5C9-452D-B668-82F6758A3748}" srcOrd="5" destOrd="0" presId="urn:microsoft.com/office/officeart/2005/8/layout/gear1"/>
    <dgm:cxn modelId="{E17C76E8-87AA-4536-B4A9-9682C764FEDB}" type="presParOf" srcId="{58F897AA-179E-49E3-AFBA-58A8AC0E3AC3}" destId="{4BA40BD0-2DD4-44D6-9782-EFA510B2EB3B}" srcOrd="6" destOrd="0" presId="urn:microsoft.com/office/officeart/2005/8/layout/gear1"/>
    <dgm:cxn modelId="{830DD10D-269F-4237-86C3-6953EDE1065C}" type="presParOf" srcId="{58F897AA-179E-49E3-AFBA-58A8AC0E3AC3}" destId="{C72E1E33-338A-4648-884D-CFE626DEBDEB}" srcOrd="7" destOrd="0" presId="urn:microsoft.com/office/officeart/2005/8/layout/gear1"/>
    <dgm:cxn modelId="{3194FB51-5A0A-4580-89CC-11F5FC67BFAD}" type="presParOf" srcId="{58F897AA-179E-49E3-AFBA-58A8AC0E3AC3}" destId="{64CFD69C-6802-4390-BA4B-A2C1001846A2}" srcOrd="8" destOrd="0" presId="urn:microsoft.com/office/officeart/2005/8/layout/gear1"/>
    <dgm:cxn modelId="{C6D2CB8B-33DD-4C51-9ECD-3C65919919FE}" type="presParOf" srcId="{58F897AA-179E-49E3-AFBA-58A8AC0E3AC3}" destId="{6B0CD4B8-AE73-49A4-9CE2-791A71028B7C}" srcOrd="9" destOrd="0" presId="urn:microsoft.com/office/officeart/2005/8/layout/gear1"/>
    <dgm:cxn modelId="{5DF84620-C5F7-4D4C-ACB7-27296C6A678F}" type="presParOf" srcId="{58F897AA-179E-49E3-AFBA-58A8AC0E3AC3}" destId="{01537400-2C23-4C8B-865E-44633C1F812C}" srcOrd="10" destOrd="0" presId="urn:microsoft.com/office/officeart/2005/8/layout/gear1"/>
    <dgm:cxn modelId="{8795AA5A-DEED-488D-8DDB-0D5448DEF49F}" type="presParOf" srcId="{58F897AA-179E-49E3-AFBA-58A8AC0E3AC3}" destId="{E53306A1-7690-42F7-950E-E3A3985D648D}" srcOrd="11" destOrd="0" presId="urn:microsoft.com/office/officeart/2005/8/layout/gear1"/>
    <dgm:cxn modelId="{4DE000C7-8632-4795-A630-B810700984D3}" type="presParOf" srcId="{58F897AA-179E-49E3-AFBA-58A8AC0E3AC3}" destId="{EEE122D6-F177-433A-B97A-B6DFB40CFE4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4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208800A-3516-4266-82E1-ECF79395B610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1F4B3004-9362-41FD-BB55-DA900D3F3CD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F14FCC9-8A4B-4D99-B4A4-07B269224BC7}" type="parTrans" cxnId="{A44D4E70-457B-47B7-9163-7C16ACEA5EAB}">
      <dgm:prSet/>
      <dgm:spPr/>
      <dgm:t>
        <a:bodyPr/>
        <a:lstStyle/>
        <a:p>
          <a:endParaRPr lang="en-US"/>
        </a:p>
      </dgm:t>
    </dgm:pt>
    <dgm:pt modelId="{89234BA9-B84D-490A-9034-A112B8229ACB}" type="sibTrans" cxnId="{A44D4E70-457B-47B7-9163-7C16ACEA5EAB}">
      <dgm:prSet/>
      <dgm:spPr/>
      <dgm:t>
        <a:bodyPr/>
        <a:lstStyle/>
        <a:p>
          <a:endParaRPr lang="en-US"/>
        </a:p>
      </dgm:t>
    </dgm:pt>
    <dgm:pt modelId="{7C593CCE-38D6-40AA-A235-6F5B1A42D16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DC9A2DF-CE13-4262-A97C-083C2E55B436}" type="sibTrans" cxnId="{0226C7EC-67E5-4A30-AC3D-6E01D71222DC}">
      <dgm:prSet/>
      <dgm:spPr/>
      <dgm:t>
        <a:bodyPr/>
        <a:lstStyle/>
        <a:p>
          <a:endParaRPr lang="en-US"/>
        </a:p>
      </dgm:t>
    </dgm:pt>
    <dgm:pt modelId="{BB0F23CE-2B36-4D08-B5C1-C69F6B9E867F}" type="parTrans" cxnId="{0226C7EC-67E5-4A30-AC3D-6E01D71222DC}">
      <dgm:prSet/>
      <dgm:spPr/>
      <dgm:t>
        <a:bodyPr/>
        <a:lstStyle/>
        <a:p>
          <a:endParaRPr lang="en-US"/>
        </a:p>
      </dgm:t>
    </dgm:pt>
    <dgm:pt modelId="{D1CC6BE5-A3EA-46B0-A09A-34B5CBC048B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862827F-76F2-4F26-A1AE-565ABC6FB954}" type="sibTrans" cxnId="{B0A102D3-A1B0-46D2-A010-99267B455418}">
      <dgm:prSet/>
      <dgm:spPr/>
      <dgm:t>
        <a:bodyPr/>
        <a:lstStyle/>
        <a:p>
          <a:endParaRPr lang="en-US"/>
        </a:p>
      </dgm:t>
    </dgm:pt>
    <dgm:pt modelId="{26662435-E590-4C3B-8BB2-9E05ACF4113C}" type="parTrans" cxnId="{B0A102D3-A1B0-46D2-A010-99267B455418}">
      <dgm:prSet/>
      <dgm:spPr/>
      <dgm:t>
        <a:bodyPr/>
        <a:lstStyle/>
        <a:p>
          <a:endParaRPr lang="en-US"/>
        </a:p>
      </dgm:t>
    </dgm:pt>
    <dgm:pt modelId="{58F897AA-179E-49E3-AFBA-58A8AC0E3AC3}" type="pres">
      <dgm:prSet presAssocID="{6208800A-3516-4266-82E1-ECF79395B61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193417-3D86-46FF-AE57-E96E997AA22F}" type="pres">
      <dgm:prSet presAssocID="{D1CC6BE5-A3EA-46B0-A09A-34B5CBC048B6}" presName="gear1" presStyleLbl="node1" presStyleIdx="0" presStyleCnt="3">
        <dgm:presLayoutVars>
          <dgm:chMax val="1"/>
          <dgm:bulletEnabled val="1"/>
        </dgm:presLayoutVars>
      </dgm:prSet>
      <dgm:spPr/>
    </dgm:pt>
    <dgm:pt modelId="{50546140-BA2D-4D58-83D9-8463952008AE}" type="pres">
      <dgm:prSet presAssocID="{D1CC6BE5-A3EA-46B0-A09A-34B5CBC048B6}" presName="gear1srcNode" presStyleLbl="node1" presStyleIdx="0" presStyleCnt="3"/>
      <dgm:spPr/>
    </dgm:pt>
    <dgm:pt modelId="{767FB361-1D53-488C-BBDB-7ED1837434E7}" type="pres">
      <dgm:prSet presAssocID="{D1CC6BE5-A3EA-46B0-A09A-34B5CBC048B6}" presName="gear1dstNode" presStyleLbl="node1" presStyleIdx="0" presStyleCnt="3"/>
      <dgm:spPr/>
    </dgm:pt>
    <dgm:pt modelId="{92F1E2C5-820D-4015-BD82-B68C12A4E6F4}" type="pres">
      <dgm:prSet presAssocID="{7C593CCE-38D6-40AA-A235-6F5B1A42D164}" presName="gear2" presStyleLbl="node1" presStyleIdx="1" presStyleCnt="3">
        <dgm:presLayoutVars>
          <dgm:chMax val="1"/>
          <dgm:bulletEnabled val="1"/>
        </dgm:presLayoutVars>
      </dgm:prSet>
      <dgm:spPr/>
    </dgm:pt>
    <dgm:pt modelId="{46DAE4B7-C222-4F61-823D-94045C842689}" type="pres">
      <dgm:prSet presAssocID="{7C593CCE-38D6-40AA-A235-6F5B1A42D164}" presName="gear2srcNode" presStyleLbl="node1" presStyleIdx="1" presStyleCnt="3"/>
      <dgm:spPr/>
    </dgm:pt>
    <dgm:pt modelId="{C8690138-A5C9-452D-B668-82F6758A3748}" type="pres">
      <dgm:prSet presAssocID="{7C593CCE-38D6-40AA-A235-6F5B1A42D164}" presName="gear2dstNode" presStyleLbl="node1" presStyleIdx="1" presStyleCnt="3"/>
      <dgm:spPr/>
    </dgm:pt>
    <dgm:pt modelId="{4BA40BD0-2DD4-44D6-9782-EFA510B2EB3B}" type="pres">
      <dgm:prSet presAssocID="{1F4B3004-9362-41FD-BB55-DA900D3F3CD5}" presName="gear3" presStyleLbl="node1" presStyleIdx="2" presStyleCnt="3"/>
      <dgm:spPr/>
    </dgm:pt>
    <dgm:pt modelId="{C72E1E33-338A-4648-884D-CFE626DEBDEB}" type="pres">
      <dgm:prSet presAssocID="{1F4B3004-9362-41FD-BB55-DA900D3F3CD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4CFD69C-6802-4390-BA4B-A2C1001846A2}" type="pres">
      <dgm:prSet presAssocID="{1F4B3004-9362-41FD-BB55-DA900D3F3CD5}" presName="gear3srcNode" presStyleLbl="node1" presStyleIdx="2" presStyleCnt="3"/>
      <dgm:spPr/>
    </dgm:pt>
    <dgm:pt modelId="{6B0CD4B8-AE73-49A4-9CE2-791A71028B7C}" type="pres">
      <dgm:prSet presAssocID="{1F4B3004-9362-41FD-BB55-DA900D3F3CD5}" presName="gear3dstNode" presStyleLbl="node1" presStyleIdx="2" presStyleCnt="3"/>
      <dgm:spPr/>
    </dgm:pt>
    <dgm:pt modelId="{01537400-2C23-4C8B-865E-44633C1F812C}" type="pres">
      <dgm:prSet presAssocID="{C862827F-76F2-4F26-A1AE-565ABC6FB954}" presName="connector1" presStyleLbl="sibTrans2D1" presStyleIdx="0" presStyleCnt="3"/>
      <dgm:spPr/>
    </dgm:pt>
    <dgm:pt modelId="{E53306A1-7690-42F7-950E-E3A3985D648D}" type="pres">
      <dgm:prSet presAssocID="{6DC9A2DF-CE13-4262-A97C-083C2E55B436}" presName="connector2" presStyleLbl="sibTrans2D1" presStyleIdx="1" presStyleCnt="3"/>
      <dgm:spPr/>
    </dgm:pt>
    <dgm:pt modelId="{EEE122D6-F177-433A-B97A-B6DFB40CFE4F}" type="pres">
      <dgm:prSet presAssocID="{89234BA9-B84D-490A-9034-A112B8229ACB}" presName="connector3" presStyleLbl="sibTrans2D1" presStyleIdx="2" presStyleCnt="3"/>
      <dgm:spPr/>
    </dgm:pt>
  </dgm:ptLst>
  <dgm:cxnLst>
    <dgm:cxn modelId="{C2751601-E71F-4CC0-8605-96ED91D7D682}" type="presOf" srcId="{D1CC6BE5-A3EA-46B0-A09A-34B5CBC048B6}" destId="{4D193417-3D86-46FF-AE57-E96E997AA22F}" srcOrd="0" destOrd="0" presId="urn:microsoft.com/office/officeart/2005/8/layout/gear1"/>
    <dgm:cxn modelId="{0CF4200A-5A65-4333-BCE1-77B5877435DF}" type="presOf" srcId="{1F4B3004-9362-41FD-BB55-DA900D3F3CD5}" destId="{C72E1E33-338A-4648-884D-CFE626DEBDEB}" srcOrd="1" destOrd="0" presId="urn:microsoft.com/office/officeart/2005/8/layout/gear1"/>
    <dgm:cxn modelId="{4D795917-16A7-4C00-8F37-A4036CEA125F}" type="presOf" srcId="{C862827F-76F2-4F26-A1AE-565ABC6FB954}" destId="{01537400-2C23-4C8B-865E-44633C1F812C}" srcOrd="0" destOrd="0" presId="urn:microsoft.com/office/officeart/2005/8/layout/gear1"/>
    <dgm:cxn modelId="{FF14243F-236D-4AC3-AF52-B600324D7D05}" type="presOf" srcId="{6208800A-3516-4266-82E1-ECF79395B610}" destId="{58F897AA-179E-49E3-AFBA-58A8AC0E3AC3}" srcOrd="0" destOrd="0" presId="urn:microsoft.com/office/officeart/2005/8/layout/gear1"/>
    <dgm:cxn modelId="{8CD8625F-1651-4DE5-809E-245B8A8B16D7}" type="presOf" srcId="{D1CC6BE5-A3EA-46B0-A09A-34B5CBC048B6}" destId="{50546140-BA2D-4D58-83D9-8463952008AE}" srcOrd="1" destOrd="0" presId="urn:microsoft.com/office/officeart/2005/8/layout/gear1"/>
    <dgm:cxn modelId="{CA038F6D-B476-448E-A968-144BE18C7209}" type="presOf" srcId="{7C593CCE-38D6-40AA-A235-6F5B1A42D164}" destId="{46DAE4B7-C222-4F61-823D-94045C842689}" srcOrd="1" destOrd="0" presId="urn:microsoft.com/office/officeart/2005/8/layout/gear1"/>
    <dgm:cxn modelId="{1625A36D-26D2-4358-8BA9-3F5684FC57B4}" type="presOf" srcId="{89234BA9-B84D-490A-9034-A112B8229ACB}" destId="{EEE122D6-F177-433A-B97A-B6DFB40CFE4F}" srcOrd="0" destOrd="0" presId="urn:microsoft.com/office/officeart/2005/8/layout/gear1"/>
    <dgm:cxn modelId="{A44D4E70-457B-47B7-9163-7C16ACEA5EAB}" srcId="{6208800A-3516-4266-82E1-ECF79395B610}" destId="{1F4B3004-9362-41FD-BB55-DA900D3F3CD5}" srcOrd="2" destOrd="0" parTransId="{FF14FCC9-8A4B-4D99-B4A4-07B269224BC7}" sibTransId="{89234BA9-B84D-490A-9034-A112B8229ACB}"/>
    <dgm:cxn modelId="{C47F0381-4F06-4576-9219-F24B515E17FD}" type="presOf" srcId="{1F4B3004-9362-41FD-BB55-DA900D3F3CD5}" destId="{64CFD69C-6802-4390-BA4B-A2C1001846A2}" srcOrd="2" destOrd="0" presId="urn:microsoft.com/office/officeart/2005/8/layout/gear1"/>
    <dgm:cxn modelId="{1A7D4986-3227-4F95-AC7F-4E8E041E88F2}" type="presOf" srcId="{1F4B3004-9362-41FD-BB55-DA900D3F3CD5}" destId="{4BA40BD0-2DD4-44D6-9782-EFA510B2EB3B}" srcOrd="0" destOrd="0" presId="urn:microsoft.com/office/officeart/2005/8/layout/gear1"/>
    <dgm:cxn modelId="{6B0F2489-20AB-4A35-B871-4821BC511FC9}" type="presOf" srcId="{6DC9A2DF-CE13-4262-A97C-083C2E55B436}" destId="{E53306A1-7690-42F7-950E-E3A3985D648D}" srcOrd="0" destOrd="0" presId="urn:microsoft.com/office/officeart/2005/8/layout/gear1"/>
    <dgm:cxn modelId="{F7E0E88A-A420-4AA7-AE09-BE9DCC739BA5}" type="presOf" srcId="{D1CC6BE5-A3EA-46B0-A09A-34B5CBC048B6}" destId="{767FB361-1D53-488C-BBDB-7ED1837434E7}" srcOrd="2" destOrd="0" presId="urn:microsoft.com/office/officeart/2005/8/layout/gear1"/>
    <dgm:cxn modelId="{60553E93-4A89-4074-9D72-CF9D61379363}" type="presOf" srcId="{7C593CCE-38D6-40AA-A235-6F5B1A42D164}" destId="{C8690138-A5C9-452D-B668-82F6758A3748}" srcOrd="2" destOrd="0" presId="urn:microsoft.com/office/officeart/2005/8/layout/gear1"/>
    <dgm:cxn modelId="{CF24C4CC-BB58-47EC-ABC1-6E84E44F798B}" type="presOf" srcId="{1F4B3004-9362-41FD-BB55-DA900D3F3CD5}" destId="{6B0CD4B8-AE73-49A4-9CE2-791A71028B7C}" srcOrd="3" destOrd="0" presId="urn:microsoft.com/office/officeart/2005/8/layout/gear1"/>
    <dgm:cxn modelId="{B0A102D3-A1B0-46D2-A010-99267B455418}" srcId="{6208800A-3516-4266-82E1-ECF79395B610}" destId="{D1CC6BE5-A3EA-46B0-A09A-34B5CBC048B6}" srcOrd="0" destOrd="0" parTransId="{26662435-E590-4C3B-8BB2-9E05ACF4113C}" sibTransId="{C862827F-76F2-4F26-A1AE-565ABC6FB954}"/>
    <dgm:cxn modelId="{0226C7EC-67E5-4A30-AC3D-6E01D71222DC}" srcId="{6208800A-3516-4266-82E1-ECF79395B610}" destId="{7C593CCE-38D6-40AA-A235-6F5B1A42D164}" srcOrd="1" destOrd="0" parTransId="{BB0F23CE-2B36-4D08-B5C1-C69F6B9E867F}" sibTransId="{6DC9A2DF-CE13-4262-A97C-083C2E55B436}"/>
    <dgm:cxn modelId="{7BAE47FB-E9BD-4350-84A0-F98288E6472C}" type="presOf" srcId="{7C593CCE-38D6-40AA-A235-6F5B1A42D164}" destId="{92F1E2C5-820D-4015-BD82-B68C12A4E6F4}" srcOrd="0" destOrd="0" presId="urn:microsoft.com/office/officeart/2005/8/layout/gear1"/>
    <dgm:cxn modelId="{BCDFBBBD-8705-4FF1-B94D-5F12237EE8D5}" type="presParOf" srcId="{58F897AA-179E-49E3-AFBA-58A8AC0E3AC3}" destId="{4D193417-3D86-46FF-AE57-E96E997AA22F}" srcOrd="0" destOrd="0" presId="urn:microsoft.com/office/officeart/2005/8/layout/gear1"/>
    <dgm:cxn modelId="{10A53F53-EC9D-4093-9688-074CE3802C93}" type="presParOf" srcId="{58F897AA-179E-49E3-AFBA-58A8AC0E3AC3}" destId="{50546140-BA2D-4D58-83D9-8463952008AE}" srcOrd="1" destOrd="0" presId="urn:microsoft.com/office/officeart/2005/8/layout/gear1"/>
    <dgm:cxn modelId="{39E6A387-42B2-48C5-8481-2CD1619241E9}" type="presParOf" srcId="{58F897AA-179E-49E3-AFBA-58A8AC0E3AC3}" destId="{767FB361-1D53-488C-BBDB-7ED1837434E7}" srcOrd="2" destOrd="0" presId="urn:microsoft.com/office/officeart/2005/8/layout/gear1"/>
    <dgm:cxn modelId="{0DA5981B-9B6F-4C3B-8FD9-0C06101CF7F6}" type="presParOf" srcId="{58F897AA-179E-49E3-AFBA-58A8AC0E3AC3}" destId="{92F1E2C5-820D-4015-BD82-B68C12A4E6F4}" srcOrd="3" destOrd="0" presId="urn:microsoft.com/office/officeart/2005/8/layout/gear1"/>
    <dgm:cxn modelId="{47E2E42E-B5A0-4EA0-B718-F3F8ADA1854A}" type="presParOf" srcId="{58F897AA-179E-49E3-AFBA-58A8AC0E3AC3}" destId="{46DAE4B7-C222-4F61-823D-94045C842689}" srcOrd="4" destOrd="0" presId="urn:microsoft.com/office/officeart/2005/8/layout/gear1"/>
    <dgm:cxn modelId="{5C9F87BD-B548-4514-9EB9-1F808ADBE3EB}" type="presParOf" srcId="{58F897AA-179E-49E3-AFBA-58A8AC0E3AC3}" destId="{C8690138-A5C9-452D-B668-82F6758A3748}" srcOrd="5" destOrd="0" presId="urn:microsoft.com/office/officeart/2005/8/layout/gear1"/>
    <dgm:cxn modelId="{34EF77EB-653D-4BE5-8A68-95A242875DB5}" type="presParOf" srcId="{58F897AA-179E-49E3-AFBA-58A8AC0E3AC3}" destId="{4BA40BD0-2DD4-44D6-9782-EFA510B2EB3B}" srcOrd="6" destOrd="0" presId="urn:microsoft.com/office/officeart/2005/8/layout/gear1"/>
    <dgm:cxn modelId="{1F986592-1F04-46E4-83FE-0CF8604DE775}" type="presParOf" srcId="{58F897AA-179E-49E3-AFBA-58A8AC0E3AC3}" destId="{C72E1E33-338A-4648-884D-CFE626DEBDEB}" srcOrd="7" destOrd="0" presId="urn:microsoft.com/office/officeart/2005/8/layout/gear1"/>
    <dgm:cxn modelId="{5639EAE5-C73D-4382-B990-CB3AA7405325}" type="presParOf" srcId="{58F897AA-179E-49E3-AFBA-58A8AC0E3AC3}" destId="{64CFD69C-6802-4390-BA4B-A2C1001846A2}" srcOrd="8" destOrd="0" presId="urn:microsoft.com/office/officeart/2005/8/layout/gear1"/>
    <dgm:cxn modelId="{61C8402C-73E2-4B3C-A744-572A99B2143E}" type="presParOf" srcId="{58F897AA-179E-49E3-AFBA-58A8AC0E3AC3}" destId="{6B0CD4B8-AE73-49A4-9CE2-791A71028B7C}" srcOrd="9" destOrd="0" presId="urn:microsoft.com/office/officeart/2005/8/layout/gear1"/>
    <dgm:cxn modelId="{49C3C262-E4BA-46A7-8CDB-1B852E8F56E4}" type="presParOf" srcId="{58F897AA-179E-49E3-AFBA-58A8AC0E3AC3}" destId="{01537400-2C23-4C8B-865E-44633C1F812C}" srcOrd="10" destOrd="0" presId="urn:microsoft.com/office/officeart/2005/8/layout/gear1"/>
    <dgm:cxn modelId="{6DB4EBB4-0CC9-4481-A7F8-1C35C80F4C7C}" type="presParOf" srcId="{58F897AA-179E-49E3-AFBA-58A8AC0E3AC3}" destId="{E53306A1-7690-42F7-950E-E3A3985D648D}" srcOrd="11" destOrd="0" presId="urn:microsoft.com/office/officeart/2005/8/layout/gear1"/>
    <dgm:cxn modelId="{930CA329-CD26-49F4-A126-65F35CD2C643}" type="presParOf" srcId="{58F897AA-179E-49E3-AFBA-58A8AC0E3AC3}" destId="{EEE122D6-F177-433A-B97A-B6DFB40CFE4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6208800A-3516-4266-82E1-ECF79395B610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1F4B3004-9362-41FD-BB55-DA900D3F3CD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F14FCC9-8A4B-4D99-B4A4-07B269224BC7}" type="parTrans" cxnId="{A44D4E70-457B-47B7-9163-7C16ACEA5EAB}">
      <dgm:prSet/>
      <dgm:spPr/>
      <dgm:t>
        <a:bodyPr/>
        <a:lstStyle/>
        <a:p>
          <a:endParaRPr lang="en-US"/>
        </a:p>
      </dgm:t>
    </dgm:pt>
    <dgm:pt modelId="{89234BA9-B84D-490A-9034-A112B8229ACB}" type="sibTrans" cxnId="{A44D4E70-457B-47B7-9163-7C16ACEA5EAB}">
      <dgm:prSet/>
      <dgm:spPr/>
      <dgm:t>
        <a:bodyPr/>
        <a:lstStyle/>
        <a:p>
          <a:endParaRPr lang="en-US"/>
        </a:p>
      </dgm:t>
    </dgm:pt>
    <dgm:pt modelId="{7C593CCE-38D6-40AA-A235-6F5B1A42D16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DC9A2DF-CE13-4262-A97C-083C2E55B436}" type="sibTrans" cxnId="{0226C7EC-67E5-4A30-AC3D-6E01D71222DC}">
      <dgm:prSet/>
      <dgm:spPr/>
      <dgm:t>
        <a:bodyPr/>
        <a:lstStyle/>
        <a:p>
          <a:endParaRPr lang="en-US"/>
        </a:p>
      </dgm:t>
    </dgm:pt>
    <dgm:pt modelId="{BB0F23CE-2B36-4D08-B5C1-C69F6B9E867F}" type="parTrans" cxnId="{0226C7EC-67E5-4A30-AC3D-6E01D71222DC}">
      <dgm:prSet/>
      <dgm:spPr/>
      <dgm:t>
        <a:bodyPr/>
        <a:lstStyle/>
        <a:p>
          <a:endParaRPr lang="en-US"/>
        </a:p>
      </dgm:t>
    </dgm:pt>
    <dgm:pt modelId="{D1CC6BE5-A3EA-46B0-A09A-34B5CBC048B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862827F-76F2-4F26-A1AE-565ABC6FB954}" type="sibTrans" cxnId="{B0A102D3-A1B0-46D2-A010-99267B455418}">
      <dgm:prSet/>
      <dgm:spPr/>
      <dgm:t>
        <a:bodyPr/>
        <a:lstStyle/>
        <a:p>
          <a:endParaRPr lang="en-US"/>
        </a:p>
      </dgm:t>
    </dgm:pt>
    <dgm:pt modelId="{26662435-E590-4C3B-8BB2-9E05ACF4113C}" type="parTrans" cxnId="{B0A102D3-A1B0-46D2-A010-99267B455418}">
      <dgm:prSet/>
      <dgm:spPr/>
      <dgm:t>
        <a:bodyPr/>
        <a:lstStyle/>
        <a:p>
          <a:endParaRPr lang="en-US"/>
        </a:p>
      </dgm:t>
    </dgm:pt>
    <dgm:pt modelId="{58F897AA-179E-49E3-AFBA-58A8AC0E3AC3}" type="pres">
      <dgm:prSet presAssocID="{6208800A-3516-4266-82E1-ECF79395B61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193417-3D86-46FF-AE57-E96E997AA22F}" type="pres">
      <dgm:prSet presAssocID="{D1CC6BE5-A3EA-46B0-A09A-34B5CBC048B6}" presName="gear1" presStyleLbl="node1" presStyleIdx="0" presStyleCnt="3">
        <dgm:presLayoutVars>
          <dgm:chMax val="1"/>
          <dgm:bulletEnabled val="1"/>
        </dgm:presLayoutVars>
      </dgm:prSet>
      <dgm:spPr/>
    </dgm:pt>
    <dgm:pt modelId="{50546140-BA2D-4D58-83D9-8463952008AE}" type="pres">
      <dgm:prSet presAssocID="{D1CC6BE5-A3EA-46B0-A09A-34B5CBC048B6}" presName="gear1srcNode" presStyleLbl="node1" presStyleIdx="0" presStyleCnt="3"/>
      <dgm:spPr/>
    </dgm:pt>
    <dgm:pt modelId="{767FB361-1D53-488C-BBDB-7ED1837434E7}" type="pres">
      <dgm:prSet presAssocID="{D1CC6BE5-A3EA-46B0-A09A-34B5CBC048B6}" presName="gear1dstNode" presStyleLbl="node1" presStyleIdx="0" presStyleCnt="3"/>
      <dgm:spPr/>
    </dgm:pt>
    <dgm:pt modelId="{92F1E2C5-820D-4015-BD82-B68C12A4E6F4}" type="pres">
      <dgm:prSet presAssocID="{7C593CCE-38D6-40AA-A235-6F5B1A42D164}" presName="gear2" presStyleLbl="node1" presStyleIdx="1" presStyleCnt="3">
        <dgm:presLayoutVars>
          <dgm:chMax val="1"/>
          <dgm:bulletEnabled val="1"/>
        </dgm:presLayoutVars>
      </dgm:prSet>
      <dgm:spPr/>
    </dgm:pt>
    <dgm:pt modelId="{46DAE4B7-C222-4F61-823D-94045C842689}" type="pres">
      <dgm:prSet presAssocID="{7C593CCE-38D6-40AA-A235-6F5B1A42D164}" presName="gear2srcNode" presStyleLbl="node1" presStyleIdx="1" presStyleCnt="3"/>
      <dgm:spPr/>
    </dgm:pt>
    <dgm:pt modelId="{C8690138-A5C9-452D-B668-82F6758A3748}" type="pres">
      <dgm:prSet presAssocID="{7C593CCE-38D6-40AA-A235-6F5B1A42D164}" presName="gear2dstNode" presStyleLbl="node1" presStyleIdx="1" presStyleCnt="3"/>
      <dgm:spPr/>
    </dgm:pt>
    <dgm:pt modelId="{4BA40BD0-2DD4-44D6-9782-EFA510B2EB3B}" type="pres">
      <dgm:prSet presAssocID="{1F4B3004-9362-41FD-BB55-DA900D3F3CD5}" presName="gear3" presStyleLbl="node1" presStyleIdx="2" presStyleCnt="3"/>
      <dgm:spPr/>
    </dgm:pt>
    <dgm:pt modelId="{C72E1E33-338A-4648-884D-CFE626DEBDEB}" type="pres">
      <dgm:prSet presAssocID="{1F4B3004-9362-41FD-BB55-DA900D3F3CD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4CFD69C-6802-4390-BA4B-A2C1001846A2}" type="pres">
      <dgm:prSet presAssocID="{1F4B3004-9362-41FD-BB55-DA900D3F3CD5}" presName="gear3srcNode" presStyleLbl="node1" presStyleIdx="2" presStyleCnt="3"/>
      <dgm:spPr/>
    </dgm:pt>
    <dgm:pt modelId="{6B0CD4B8-AE73-49A4-9CE2-791A71028B7C}" type="pres">
      <dgm:prSet presAssocID="{1F4B3004-9362-41FD-BB55-DA900D3F3CD5}" presName="gear3dstNode" presStyleLbl="node1" presStyleIdx="2" presStyleCnt="3"/>
      <dgm:spPr/>
    </dgm:pt>
    <dgm:pt modelId="{01537400-2C23-4C8B-865E-44633C1F812C}" type="pres">
      <dgm:prSet presAssocID="{C862827F-76F2-4F26-A1AE-565ABC6FB954}" presName="connector1" presStyleLbl="sibTrans2D1" presStyleIdx="0" presStyleCnt="3"/>
      <dgm:spPr/>
    </dgm:pt>
    <dgm:pt modelId="{E53306A1-7690-42F7-950E-E3A3985D648D}" type="pres">
      <dgm:prSet presAssocID="{6DC9A2DF-CE13-4262-A97C-083C2E55B436}" presName="connector2" presStyleLbl="sibTrans2D1" presStyleIdx="1" presStyleCnt="3"/>
      <dgm:spPr/>
    </dgm:pt>
    <dgm:pt modelId="{EEE122D6-F177-433A-B97A-B6DFB40CFE4F}" type="pres">
      <dgm:prSet presAssocID="{89234BA9-B84D-490A-9034-A112B8229ACB}" presName="connector3" presStyleLbl="sibTrans2D1" presStyleIdx="2" presStyleCnt="3"/>
      <dgm:spPr/>
    </dgm:pt>
  </dgm:ptLst>
  <dgm:cxnLst>
    <dgm:cxn modelId="{31167E04-54D1-48EA-A209-AA20BA7A7F8F}" type="presOf" srcId="{D1CC6BE5-A3EA-46B0-A09A-34B5CBC048B6}" destId="{4D193417-3D86-46FF-AE57-E96E997AA22F}" srcOrd="0" destOrd="0" presId="urn:microsoft.com/office/officeart/2005/8/layout/gear1"/>
    <dgm:cxn modelId="{4BE07011-78E0-496F-AF92-0EFAF7012797}" type="presOf" srcId="{7C593CCE-38D6-40AA-A235-6F5B1A42D164}" destId="{92F1E2C5-820D-4015-BD82-B68C12A4E6F4}" srcOrd="0" destOrd="0" presId="urn:microsoft.com/office/officeart/2005/8/layout/gear1"/>
    <dgm:cxn modelId="{D0709928-F867-4A89-BA9C-CED8A41D44B3}" type="presOf" srcId="{1F4B3004-9362-41FD-BB55-DA900D3F3CD5}" destId="{4BA40BD0-2DD4-44D6-9782-EFA510B2EB3B}" srcOrd="0" destOrd="0" presId="urn:microsoft.com/office/officeart/2005/8/layout/gear1"/>
    <dgm:cxn modelId="{9A0FFB2B-7F02-4282-B523-2DE982D60FEF}" type="presOf" srcId="{1F4B3004-9362-41FD-BB55-DA900D3F3CD5}" destId="{6B0CD4B8-AE73-49A4-9CE2-791A71028B7C}" srcOrd="3" destOrd="0" presId="urn:microsoft.com/office/officeart/2005/8/layout/gear1"/>
    <dgm:cxn modelId="{D1A25F69-43D5-4633-9E79-03CB68F24F30}" type="presOf" srcId="{D1CC6BE5-A3EA-46B0-A09A-34B5CBC048B6}" destId="{767FB361-1D53-488C-BBDB-7ED1837434E7}" srcOrd="2" destOrd="0" presId="urn:microsoft.com/office/officeart/2005/8/layout/gear1"/>
    <dgm:cxn modelId="{A44D4E70-457B-47B7-9163-7C16ACEA5EAB}" srcId="{6208800A-3516-4266-82E1-ECF79395B610}" destId="{1F4B3004-9362-41FD-BB55-DA900D3F3CD5}" srcOrd="2" destOrd="0" parTransId="{FF14FCC9-8A4B-4D99-B4A4-07B269224BC7}" sibTransId="{89234BA9-B84D-490A-9034-A112B8229ACB}"/>
    <dgm:cxn modelId="{E3C7C275-6E6D-4E82-969D-8843CBF97ADC}" type="presOf" srcId="{D1CC6BE5-A3EA-46B0-A09A-34B5CBC048B6}" destId="{50546140-BA2D-4D58-83D9-8463952008AE}" srcOrd="1" destOrd="0" presId="urn:microsoft.com/office/officeart/2005/8/layout/gear1"/>
    <dgm:cxn modelId="{C08BE094-B7C1-4585-87A3-B581004F10F3}" type="presOf" srcId="{6208800A-3516-4266-82E1-ECF79395B610}" destId="{58F897AA-179E-49E3-AFBA-58A8AC0E3AC3}" srcOrd="0" destOrd="0" presId="urn:microsoft.com/office/officeart/2005/8/layout/gear1"/>
    <dgm:cxn modelId="{4ECEAF99-35C2-4E81-9015-2E0759BF1927}" type="presOf" srcId="{7C593CCE-38D6-40AA-A235-6F5B1A42D164}" destId="{C8690138-A5C9-452D-B668-82F6758A3748}" srcOrd="2" destOrd="0" presId="urn:microsoft.com/office/officeart/2005/8/layout/gear1"/>
    <dgm:cxn modelId="{14945BAB-61FF-4681-8527-D2E144B1DB1A}" type="presOf" srcId="{7C593CCE-38D6-40AA-A235-6F5B1A42D164}" destId="{46DAE4B7-C222-4F61-823D-94045C842689}" srcOrd="1" destOrd="0" presId="urn:microsoft.com/office/officeart/2005/8/layout/gear1"/>
    <dgm:cxn modelId="{9E960EB6-AB24-4178-B716-3D09B1B3F236}" type="presOf" srcId="{6DC9A2DF-CE13-4262-A97C-083C2E55B436}" destId="{E53306A1-7690-42F7-950E-E3A3985D648D}" srcOrd="0" destOrd="0" presId="urn:microsoft.com/office/officeart/2005/8/layout/gear1"/>
    <dgm:cxn modelId="{6595B5BF-DF08-4D14-BBDB-4AA8C6FC7F87}" type="presOf" srcId="{1F4B3004-9362-41FD-BB55-DA900D3F3CD5}" destId="{64CFD69C-6802-4390-BA4B-A2C1001846A2}" srcOrd="2" destOrd="0" presId="urn:microsoft.com/office/officeart/2005/8/layout/gear1"/>
    <dgm:cxn modelId="{87C1C3C8-2B68-4354-95DE-581344CE9696}" type="presOf" srcId="{C862827F-76F2-4F26-A1AE-565ABC6FB954}" destId="{01537400-2C23-4C8B-865E-44633C1F812C}" srcOrd="0" destOrd="0" presId="urn:microsoft.com/office/officeart/2005/8/layout/gear1"/>
    <dgm:cxn modelId="{B0A102D3-A1B0-46D2-A010-99267B455418}" srcId="{6208800A-3516-4266-82E1-ECF79395B610}" destId="{D1CC6BE5-A3EA-46B0-A09A-34B5CBC048B6}" srcOrd="0" destOrd="0" parTransId="{26662435-E590-4C3B-8BB2-9E05ACF4113C}" sibTransId="{C862827F-76F2-4F26-A1AE-565ABC6FB954}"/>
    <dgm:cxn modelId="{899E3BEC-E9D9-4B02-8730-6D8EBD9499F9}" type="presOf" srcId="{89234BA9-B84D-490A-9034-A112B8229ACB}" destId="{EEE122D6-F177-433A-B97A-B6DFB40CFE4F}" srcOrd="0" destOrd="0" presId="urn:microsoft.com/office/officeart/2005/8/layout/gear1"/>
    <dgm:cxn modelId="{0226C7EC-67E5-4A30-AC3D-6E01D71222DC}" srcId="{6208800A-3516-4266-82E1-ECF79395B610}" destId="{7C593CCE-38D6-40AA-A235-6F5B1A42D164}" srcOrd="1" destOrd="0" parTransId="{BB0F23CE-2B36-4D08-B5C1-C69F6B9E867F}" sibTransId="{6DC9A2DF-CE13-4262-A97C-083C2E55B436}"/>
    <dgm:cxn modelId="{FE77BDFC-AB49-423E-81F3-18FD9D63619C}" type="presOf" srcId="{1F4B3004-9362-41FD-BB55-DA900D3F3CD5}" destId="{C72E1E33-338A-4648-884D-CFE626DEBDEB}" srcOrd="1" destOrd="0" presId="urn:microsoft.com/office/officeart/2005/8/layout/gear1"/>
    <dgm:cxn modelId="{8481148D-7567-455D-9F56-0427302E931F}" type="presParOf" srcId="{58F897AA-179E-49E3-AFBA-58A8AC0E3AC3}" destId="{4D193417-3D86-46FF-AE57-E96E997AA22F}" srcOrd="0" destOrd="0" presId="urn:microsoft.com/office/officeart/2005/8/layout/gear1"/>
    <dgm:cxn modelId="{698D7494-4A45-4C82-A3DE-AC4B07D84E45}" type="presParOf" srcId="{58F897AA-179E-49E3-AFBA-58A8AC0E3AC3}" destId="{50546140-BA2D-4D58-83D9-8463952008AE}" srcOrd="1" destOrd="0" presId="urn:microsoft.com/office/officeart/2005/8/layout/gear1"/>
    <dgm:cxn modelId="{0C48F613-0F70-4ACD-9FC4-30768846E7B0}" type="presParOf" srcId="{58F897AA-179E-49E3-AFBA-58A8AC0E3AC3}" destId="{767FB361-1D53-488C-BBDB-7ED1837434E7}" srcOrd="2" destOrd="0" presId="urn:microsoft.com/office/officeart/2005/8/layout/gear1"/>
    <dgm:cxn modelId="{43AF47BA-CDD4-49FF-B89B-81735B720FC8}" type="presParOf" srcId="{58F897AA-179E-49E3-AFBA-58A8AC0E3AC3}" destId="{92F1E2C5-820D-4015-BD82-B68C12A4E6F4}" srcOrd="3" destOrd="0" presId="urn:microsoft.com/office/officeart/2005/8/layout/gear1"/>
    <dgm:cxn modelId="{7C0D3F68-3CD7-4482-A16A-2B9B7F272A29}" type="presParOf" srcId="{58F897AA-179E-49E3-AFBA-58A8AC0E3AC3}" destId="{46DAE4B7-C222-4F61-823D-94045C842689}" srcOrd="4" destOrd="0" presId="urn:microsoft.com/office/officeart/2005/8/layout/gear1"/>
    <dgm:cxn modelId="{2262C2A9-A445-4D18-A0B6-FA83C3294EFD}" type="presParOf" srcId="{58F897AA-179E-49E3-AFBA-58A8AC0E3AC3}" destId="{C8690138-A5C9-452D-B668-82F6758A3748}" srcOrd="5" destOrd="0" presId="urn:microsoft.com/office/officeart/2005/8/layout/gear1"/>
    <dgm:cxn modelId="{D8AFD955-9E9C-40E5-B807-834585447A5D}" type="presParOf" srcId="{58F897AA-179E-49E3-AFBA-58A8AC0E3AC3}" destId="{4BA40BD0-2DD4-44D6-9782-EFA510B2EB3B}" srcOrd="6" destOrd="0" presId="urn:microsoft.com/office/officeart/2005/8/layout/gear1"/>
    <dgm:cxn modelId="{99D3B994-C5D5-408B-902A-9586E00FD3D5}" type="presParOf" srcId="{58F897AA-179E-49E3-AFBA-58A8AC0E3AC3}" destId="{C72E1E33-338A-4648-884D-CFE626DEBDEB}" srcOrd="7" destOrd="0" presId="urn:microsoft.com/office/officeart/2005/8/layout/gear1"/>
    <dgm:cxn modelId="{9C5D2B9C-D479-4DEE-8383-856778F93AE6}" type="presParOf" srcId="{58F897AA-179E-49E3-AFBA-58A8AC0E3AC3}" destId="{64CFD69C-6802-4390-BA4B-A2C1001846A2}" srcOrd="8" destOrd="0" presId="urn:microsoft.com/office/officeart/2005/8/layout/gear1"/>
    <dgm:cxn modelId="{56F4A6C2-009C-41B3-AC65-78074F0CB99D}" type="presParOf" srcId="{58F897AA-179E-49E3-AFBA-58A8AC0E3AC3}" destId="{6B0CD4B8-AE73-49A4-9CE2-791A71028B7C}" srcOrd="9" destOrd="0" presId="urn:microsoft.com/office/officeart/2005/8/layout/gear1"/>
    <dgm:cxn modelId="{2A75EE76-DCFA-49AD-A03E-E3CF9EA62744}" type="presParOf" srcId="{58F897AA-179E-49E3-AFBA-58A8AC0E3AC3}" destId="{01537400-2C23-4C8B-865E-44633C1F812C}" srcOrd="10" destOrd="0" presId="urn:microsoft.com/office/officeart/2005/8/layout/gear1"/>
    <dgm:cxn modelId="{8D098D40-FD3F-4A9F-A67B-EEFD78E570B2}" type="presParOf" srcId="{58F897AA-179E-49E3-AFBA-58A8AC0E3AC3}" destId="{E53306A1-7690-42F7-950E-E3A3985D648D}" srcOrd="11" destOrd="0" presId="urn:microsoft.com/office/officeart/2005/8/layout/gear1"/>
    <dgm:cxn modelId="{45303A9F-09AA-4349-A0A4-0BB032C19C1C}" type="presParOf" srcId="{58F897AA-179E-49E3-AFBA-58A8AC0E3AC3}" destId="{EEE122D6-F177-433A-B97A-B6DFB40CFE4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51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6208800A-3516-4266-82E1-ECF79395B610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1F4B3004-9362-41FD-BB55-DA900D3F3CD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F14FCC9-8A4B-4D99-B4A4-07B269224BC7}" type="parTrans" cxnId="{A44D4E70-457B-47B7-9163-7C16ACEA5EAB}">
      <dgm:prSet/>
      <dgm:spPr/>
      <dgm:t>
        <a:bodyPr/>
        <a:lstStyle/>
        <a:p>
          <a:endParaRPr lang="en-US"/>
        </a:p>
      </dgm:t>
    </dgm:pt>
    <dgm:pt modelId="{89234BA9-B84D-490A-9034-A112B8229ACB}" type="sibTrans" cxnId="{A44D4E70-457B-47B7-9163-7C16ACEA5EAB}">
      <dgm:prSet/>
      <dgm:spPr/>
      <dgm:t>
        <a:bodyPr/>
        <a:lstStyle/>
        <a:p>
          <a:endParaRPr lang="en-US"/>
        </a:p>
      </dgm:t>
    </dgm:pt>
    <dgm:pt modelId="{7C593CCE-38D6-40AA-A235-6F5B1A42D16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DC9A2DF-CE13-4262-A97C-083C2E55B436}" type="sibTrans" cxnId="{0226C7EC-67E5-4A30-AC3D-6E01D71222DC}">
      <dgm:prSet/>
      <dgm:spPr/>
      <dgm:t>
        <a:bodyPr/>
        <a:lstStyle/>
        <a:p>
          <a:endParaRPr lang="en-US"/>
        </a:p>
      </dgm:t>
    </dgm:pt>
    <dgm:pt modelId="{BB0F23CE-2B36-4D08-B5C1-C69F6B9E867F}" type="parTrans" cxnId="{0226C7EC-67E5-4A30-AC3D-6E01D71222DC}">
      <dgm:prSet/>
      <dgm:spPr/>
      <dgm:t>
        <a:bodyPr/>
        <a:lstStyle/>
        <a:p>
          <a:endParaRPr lang="en-US"/>
        </a:p>
      </dgm:t>
    </dgm:pt>
    <dgm:pt modelId="{D1CC6BE5-A3EA-46B0-A09A-34B5CBC048B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862827F-76F2-4F26-A1AE-565ABC6FB954}" type="sibTrans" cxnId="{B0A102D3-A1B0-46D2-A010-99267B455418}">
      <dgm:prSet/>
      <dgm:spPr/>
      <dgm:t>
        <a:bodyPr/>
        <a:lstStyle/>
        <a:p>
          <a:endParaRPr lang="en-US"/>
        </a:p>
      </dgm:t>
    </dgm:pt>
    <dgm:pt modelId="{26662435-E590-4C3B-8BB2-9E05ACF4113C}" type="parTrans" cxnId="{B0A102D3-A1B0-46D2-A010-99267B455418}">
      <dgm:prSet/>
      <dgm:spPr/>
      <dgm:t>
        <a:bodyPr/>
        <a:lstStyle/>
        <a:p>
          <a:endParaRPr lang="en-US"/>
        </a:p>
      </dgm:t>
    </dgm:pt>
    <dgm:pt modelId="{58F897AA-179E-49E3-AFBA-58A8AC0E3AC3}" type="pres">
      <dgm:prSet presAssocID="{6208800A-3516-4266-82E1-ECF79395B61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193417-3D86-46FF-AE57-E96E997AA22F}" type="pres">
      <dgm:prSet presAssocID="{D1CC6BE5-A3EA-46B0-A09A-34B5CBC048B6}" presName="gear1" presStyleLbl="node1" presStyleIdx="0" presStyleCnt="3">
        <dgm:presLayoutVars>
          <dgm:chMax val="1"/>
          <dgm:bulletEnabled val="1"/>
        </dgm:presLayoutVars>
      </dgm:prSet>
      <dgm:spPr/>
    </dgm:pt>
    <dgm:pt modelId="{50546140-BA2D-4D58-83D9-8463952008AE}" type="pres">
      <dgm:prSet presAssocID="{D1CC6BE5-A3EA-46B0-A09A-34B5CBC048B6}" presName="gear1srcNode" presStyleLbl="node1" presStyleIdx="0" presStyleCnt="3"/>
      <dgm:spPr/>
    </dgm:pt>
    <dgm:pt modelId="{767FB361-1D53-488C-BBDB-7ED1837434E7}" type="pres">
      <dgm:prSet presAssocID="{D1CC6BE5-A3EA-46B0-A09A-34B5CBC048B6}" presName="gear1dstNode" presStyleLbl="node1" presStyleIdx="0" presStyleCnt="3"/>
      <dgm:spPr/>
    </dgm:pt>
    <dgm:pt modelId="{92F1E2C5-820D-4015-BD82-B68C12A4E6F4}" type="pres">
      <dgm:prSet presAssocID="{7C593CCE-38D6-40AA-A235-6F5B1A42D164}" presName="gear2" presStyleLbl="node1" presStyleIdx="1" presStyleCnt="3">
        <dgm:presLayoutVars>
          <dgm:chMax val="1"/>
          <dgm:bulletEnabled val="1"/>
        </dgm:presLayoutVars>
      </dgm:prSet>
      <dgm:spPr/>
    </dgm:pt>
    <dgm:pt modelId="{46DAE4B7-C222-4F61-823D-94045C842689}" type="pres">
      <dgm:prSet presAssocID="{7C593CCE-38D6-40AA-A235-6F5B1A42D164}" presName="gear2srcNode" presStyleLbl="node1" presStyleIdx="1" presStyleCnt="3"/>
      <dgm:spPr/>
    </dgm:pt>
    <dgm:pt modelId="{C8690138-A5C9-452D-B668-82F6758A3748}" type="pres">
      <dgm:prSet presAssocID="{7C593CCE-38D6-40AA-A235-6F5B1A42D164}" presName="gear2dstNode" presStyleLbl="node1" presStyleIdx="1" presStyleCnt="3"/>
      <dgm:spPr/>
    </dgm:pt>
    <dgm:pt modelId="{4BA40BD0-2DD4-44D6-9782-EFA510B2EB3B}" type="pres">
      <dgm:prSet presAssocID="{1F4B3004-9362-41FD-BB55-DA900D3F3CD5}" presName="gear3" presStyleLbl="node1" presStyleIdx="2" presStyleCnt="3"/>
      <dgm:spPr/>
    </dgm:pt>
    <dgm:pt modelId="{C72E1E33-338A-4648-884D-CFE626DEBDEB}" type="pres">
      <dgm:prSet presAssocID="{1F4B3004-9362-41FD-BB55-DA900D3F3CD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4CFD69C-6802-4390-BA4B-A2C1001846A2}" type="pres">
      <dgm:prSet presAssocID="{1F4B3004-9362-41FD-BB55-DA900D3F3CD5}" presName="gear3srcNode" presStyleLbl="node1" presStyleIdx="2" presStyleCnt="3"/>
      <dgm:spPr/>
    </dgm:pt>
    <dgm:pt modelId="{6B0CD4B8-AE73-49A4-9CE2-791A71028B7C}" type="pres">
      <dgm:prSet presAssocID="{1F4B3004-9362-41FD-BB55-DA900D3F3CD5}" presName="gear3dstNode" presStyleLbl="node1" presStyleIdx="2" presStyleCnt="3"/>
      <dgm:spPr/>
    </dgm:pt>
    <dgm:pt modelId="{01537400-2C23-4C8B-865E-44633C1F812C}" type="pres">
      <dgm:prSet presAssocID="{C862827F-76F2-4F26-A1AE-565ABC6FB954}" presName="connector1" presStyleLbl="sibTrans2D1" presStyleIdx="0" presStyleCnt="3"/>
      <dgm:spPr/>
    </dgm:pt>
    <dgm:pt modelId="{E53306A1-7690-42F7-950E-E3A3985D648D}" type="pres">
      <dgm:prSet presAssocID="{6DC9A2DF-CE13-4262-A97C-083C2E55B436}" presName="connector2" presStyleLbl="sibTrans2D1" presStyleIdx="1" presStyleCnt="3"/>
      <dgm:spPr/>
    </dgm:pt>
    <dgm:pt modelId="{EEE122D6-F177-433A-B97A-B6DFB40CFE4F}" type="pres">
      <dgm:prSet presAssocID="{89234BA9-B84D-490A-9034-A112B8229ACB}" presName="connector3" presStyleLbl="sibTrans2D1" presStyleIdx="2" presStyleCnt="3"/>
      <dgm:spPr/>
    </dgm:pt>
  </dgm:ptLst>
  <dgm:cxnLst>
    <dgm:cxn modelId="{40382C03-C70D-48C6-90DC-754D227EE081}" type="presOf" srcId="{6208800A-3516-4266-82E1-ECF79395B610}" destId="{58F897AA-179E-49E3-AFBA-58A8AC0E3AC3}" srcOrd="0" destOrd="0" presId="urn:microsoft.com/office/officeart/2005/8/layout/gear1"/>
    <dgm:cxn modelId="{554BD618-8522-40F3-A73C-53DA46700407}" type="presOf" srcId="{7C593CCE-38D6-40AA-A235-6F5B1A42D164}" destId="{46DAE4B7-C222-4F61-823D-94045C842689}" srcOrd="1" destOrd="0" presId="urn:microsoft.com/office/officeart/2005/8/layout/gear1"/>
    <dgm:cxn modelId="{ABD79222-DA76-4FDA-A738-26B994E07E7D}" type="presOf" srcId="{6DC9A2DF-CE13-4262-A97C-083C2E55B436}" destId="{E53306A1-7690-42F7-950E-E3A3985D648D}" srcOrd="0" destOrd="0" presId="urn:microsoft.com/office/officeart/2005/8/layout/gear1"/>
    <dgm:cxn modelId="{52F9EC30-AE0D-4132-A761-24DC49047F78}" type="presOf" srcId="{7C593CCE-38D6-40AA-A235-6F5B1A42D164}" destId="{92F1E2C5-820D-4015-BD82-B68C12A4E6F4}" srcOrd="0" destOrd="0" presId="urn:microsoft.com/office/officeart/2005/8/layout/gear1"/>
    <dgm:cxn modelId="{6CA1CC3D-44AB-46AD-8BDC-D96701AAB524}" type="presOf" srcId="{1F4B3004-9362-41FD-BB55-DA900D3F3CD5}" destId="{C72E1E33-338A-4648-884D-CFE626DEBDEB}" srcOrd="1" destOrd="0" presId="urn:microsoft.com/office/officeart/2005/8/layout/gear1"/>
    <dgm:cxn modelId="{C453DD5E-F675-42B6-89E9-7E7AA9958AF2}" type="presOf" srcId="{89234BA9-B84D-490A-9034-A112B8229ACB}" destId="{EEE122D6-F177-433A-B97A-B6DFB40CFE4F}" srcOrd="0" destOrd="0" presId="urn:microsoft.com/office/officeart/2005/8/layout/gear1"/>
    <dgm:cxn modelId="{4037C748-D684-4695-BB9F-517DB6DC7BF5}" type="presOf" srcId="{D1CC6BE5-A3EA-46B0-A09A-34B5CBC048B6}" destId="{50546140-BA2D-4D58-83D9-8463952008AE}" srcOrd="1" destOrd="0" presId="urn:microsoft.com/office/officeart/2005/8/layout/gear1"/>
    <dgm:cxn modelId="{A44D4E70-457B-47B7-9163-7C16ACEA5EAB}" srcId="{6208800A-3516-4266-82E1-ECF79395B610}" destId="{1F4B3004-9362-41FD-BB55-DA900D3F3CD5}" srcOrd="2" destOrd="0" parTransId="{FF14FCC9-8A4B-4D99-B4A4-07B269224BC7}" sibTransId="{89234BA9-B84D-490A-9034-A112B8229ACB}"/>
    <dgm:cxn modelId="{DCB1EB84-8050-4687-97A1-3C94DABF71ED}" type="presOf" srcId="{D1CC6BE5-A3EA-46B0-A09A-34B5CBC048B6}" destId="{4D193417-3D86-46FF-AE57-E96E997AA22F}" srcOrd="0" destOrd="0" presId="urn:microsoft.com/office/officeart/2005/8/layout/gear1"/>
    <dgm:cxn modelId="{49C40F93-DCF4-4105-9CDF-1424B9B6DD9B}" type="presOf" srcId="{1F4B3004-9362-41FD-BB55-DA900D3F3CD5}" destId="{6B0CD4B8-AE73-49A4-9CE2-791A71028B7C}" srcOrd="3" destOrd="0" presId="urn:microsoft.com/office/officeart/2005/8/layout/gear1"/>
    <dgm:cxn modelId="{827A4BA3-56E4-4735-8331-8E6CF280A2E5}" type="presOf" srcId="{C862827F-76F2-4F26-A1AE-565ABC6FB954}" destId="{01537400-2C23-4C8B-865E-44633C1F812C}" srcOrd="0" destOrd="0" presId="urn:microsoft.com/office/officeart/2005/8/layout/gear1"/>
    <dgm:cxn modelId="{CA09B1B5-FC62-4E6F-A330-3EB552EBB80D}" type="presOf" srcId="{D1CC6BE5-A3EA-46B0-A09A-34B5CBC048B6}" destId="{767FB361-1D53-488C-BBDB-7ED1837434E7}" srcOrd="2" destOrd="0" presId="urn:microsoft.com/office/officeart/2005/8/layout/gear1"/>
    <dgm:cxn modelId="{906ECAB8-3040-4E6A-BC50-4C04C7ED0076}" type="presOf" srcId="{1F4B3004-9362-41FD-BB55-DA900D3F3CD5}" destId="{4BA40BD0-2DD4-44D6-9782-EFA510B2EB3B}" srcOrd="0" destOrd="0" presId="urn:microsoft.com/office/officeart/2005/8/layout/gear1"/>
    <dgm:cxn modelId="{B0A102D3-A1B0-46D2-A010-99267B455418}" srcId="{6208800A-3516-4266-82E1-ECF79395B610}" destId="{D1CC6BE5-A3EA-46B0-A09A-34B5CBC048B6}" srcOrd="0" destOrd="0" parTransId="{26662435-E590-4C3B-8BB2-9E05ACF4113C}" sibTransId="{C862827F-76F2-4F26-A1AE-565ABC6FB954}"/>
    <dgm:cxn modelId="{CE59BDE5-DD40-41F9-9CF3-1A17F164E643}" type="presOf" srcId="{7C593CCE-38D6-40AA-A235-6F5B1A42D164}" destId="{C8690138-A5C9-452D-B668-82F6758A3748}" srcOrd="2" destOrd="0" presId="urn:microsoft.com/office/officeart/2005/8/layout/gear1"/>
    <dgm:cxn modelId="{999F3CE7-1F47-4AFF-8BB7-02547878002C}" type="presOf" srcId="{1F4B3004-9362-41FD-BB55-DA900D3F3CD5}" destId="{64CFD69C-6802-4390-BA4B-A2C1001846A2}" srcOrd="2" destOrd="0" presId="urn:microsoft.com/office/officeart/2005/8/layout/gear1"/>
    <dgm:cxn modelId="{0226C7EC-67E5-4A30-AC3D-6E01D71222DC}" srcId="{6208800A-3516-4266-82E1-ECF79395B610}" destId="{7C593CCE-38D6-40AA-A235-6F5B1A42D164}" srcOrd="1" destOrd="0" parTransId="{BB0F23CE-2B36-4D08-B5C1-C69F6B9E867F}" sibTransId="{6DC9A2DF-CE13-4262-A97C-083C2E55B436}"/>
    <dgm:cxn modelId="{8551D75B-15E9-47F7-BD47-D0649603E9E7}" type="presParOf" srcId="{58F897AA-179E-49E3-AFBA-58A8AC0E3AC3}" destId="{4D193417-3D86-46FF-AE57-E96E997AA22F}" srcOrd="0" destOrd="0" presId="urn:microsoft.com/office/officeart/2005/8/layout/gear1"/>
    <dgm:cxn modelId="{DE9DB853-D70F-4436-8EF6-AB88D5080961}" type="presParOf" srcId="{58F897AA-179E-49E3-AFBA-58A8AC0E3AC3}" destId="{50546140-BA2D-4D58-83D9-8463952008AE}" srcOrd="1" destOrd="0" presId="urn:microsoft.com/office/officeart/2005/8/layout/gear1"/>
    <dgm:cxn modelId="{13279534-2B65-4F8F-BA06-045A08093FBE}" type="presParOf" srcId="{58F897AA-179E-49E3-AFBA-58A8AC0E3AC3}" destId="{767FB361-1D53-488C-BBDB-7ED1837434E7}" srcOrd="2" destOrd="0" presId="urn:microsoft.com/office/officeart/2005/8/layout/gear1"/>
    <dgm:cxn modelId="{5EA9ACFB-0163-4C95-92F7-EF9D0D8BA84C}" type="presParOf" srcId="{58F897AA-179E-49E3-AFBA-58A8AC0E3AC3}" destId="{92F1E2C5-820D-4015-BD82-B68C12A4E6F4}" srcOrd="3" destOrd="0" presId="urn:microsoft.com/office/officeart/2005/8/layout/gear1"/>
    <dgm:cxn modelId="{7283775B-C03D-4B29-9099-7B0AF9E04F37}" type="presParOf" srcId="{58F897AA-179E-49E3-AFBA-58A8AC0E3AC3}" destId="{46DAE4B7-C222-4F61-823D-94045C842689}" srcOrd="4" destOrd="0" presId="urn:microsoft.com/office/officeart/2005/8/layout/gear1"/>
    <dgm:cxn modelId="{F38E5244-0178-4E7A-8517-E41CA4CF0129}" type="presParOf" srcId="{58F897AA-179E-49E3-AFBA-58A8AC0E3AC3}" destId="{C8690138-A5C9-452D-B668-82F6758A3748}" srcOrd="5" destOrd="0" presId="urn:microsoft.com/office/officeart/2005/8/layout/gear1"/>
    <dgm:cxn modelId="{5F039E7D-0BA4-4B0F-8D35-0509F2DE634F}" type="presParOf" srcId="{58F897AA-179E-49E3-AFBA-58A8AC0E3AC3}" destId="{4BA40BD0-2DD4-44D6-9782-EFA510B2EB3B}" srcOrd="6" destOrd="0" presId="urn:microsoft.com/office/officeart/2005/8/layout/gear1"/>
    <dgm:cxn modelId="{E4163A79-F9A2-44EB-A717-6C7DB0AE76B7}" type="presParOf" srcId="{58F897AA-179E-49E3-AFBA-58A8AC0E3AC3}" destId="{C72E1E33-338A-4648-884D-CFE626DEBDEB}" srcOrd="7" destOrd="0" presId="urn:microsoft.com/office/officeart/2005/8/layout/gear1"/>
    <dgm:cxn modelId="{E973679A-321A-4984-8557-93CF56AFDC4C}" type="presParOf" srcId="{58F897AA-179E-49E3-AFBA-58A8AC0E3AC3}" destId="{64CFD69C-6802-4390-BA4B-A2C1001846A2}" srcOrd="8" destOrd="0" presId="urn:microsoft.com/office/officeart/2005/8/layout/gear1"/>
    <dgm:cxn modelId="{E0832F52-BF6D-443B-BCF5-CAFE1600EFC0}" type="presParOf" srcId="{58F897AA-179E-49E3-AFBA-58A8AC0E3AC3}" destId="{6B0CD4B8-AE73-49A4-9CE2-791A71028B7C}" srcOrd="9" destOrd="0" presId="urn:microsoft.com/office/officeart/2005/8/layout/gear1"/>
    <dgm:cxn modelId="{919DA0ED-F673-4377-9B96-59440BC1C6CE}" type="presParOf" srcId="{58F897AA-179E-49E3-AFBA-58A8AC0E3AC3}" destId="{01537400-2C23-4C8B-865E-44633C1F812C}" srcOrd="10" destOrd="0" presId="urn:microsoft.com/office/officeart/2005/8/layout/gear1"/>
    <dgm:cxn modelId="{92AEED86-5F36-47FF-8A18-D4B1F8195E7E}" type="presParOf" srcId="{58F897AA-179E-49E3-AFBA-58A8AC0E3AC3}" destId="{E53306A1-7690-42F7-950E-E3A3985D648D}" srcOrd="11" destOrd="0" presId="urn:microsoft.com/office/officeart/2005/8/layout/gear1"/>
    <dgm:cxn modelId="{00D902E1-A9CB-4C0E-9A31-695E769844F9}" type="presParOf" srcId="{58F897AA-179E-49E3-AFBA-58A8AC0E3AC3}" destId="{EEE122D6-F177-433A-B97A-B6DFB40CFE4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5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208800A-3516-4266-82E1-ECF79395B610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1F4B3004-9362-41FD-BB55-DA900D3F3CD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F14FCC9-8A4B-4D99-B4A4-07B269224BC7}" type="parTrans" cxnId="{A44D4E70-457B-47B7-9163-7C16ACEA5EAB}">
      <dgm:prSet/>
      <dgm:spPr/>
      <dgm:t>
        <a:bodyPr/>
        <a:lstStyle/>
        <a:p>
          <a:endParaRPr lang="en-US"/>
        </a:p>
      </dgm:t>
    </dgm:pt>
    <dgm:pt modelId="{89234BA9-B84D-490A-9034-A112B8229ACB}" type="sibTrans" cxnId="{A44D4E70-457B-47B7-9163-7C16ACEA5EAB}">
      <dgm:prSet/>
      <dgm:spPr/>
      <dgm:t>
        <a:bodyPr/>
        <a:lstStyle/>
        <a:p>
          <a:endParaRPr lang="en-US"/>
        </a:p>
      </dgm:t>
    </dgm:pt>
    <dgm:pt modelId="{7C593CCE-38D6-40AA-A235-6F5B1A42D16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DC9A2DF-CE13-4262-A97C-083C2E55B436}" type="sibTrans" cxnId="{0226C7EC-67E5-4A30-AC3D-6E01D71222DC}">
      <dgm:prSet/>
      <dgm:spPr/>
      <dgm:t>
        <a:bodyPr/>
        <a:lstStyle/>
        <a:p>
          <a:endParaRPr lang="en-US"/>
        </a:p>
      </dgm:t>
    </dgm:pt>
    <dgm:pt modelId="{BB0F23CE-2B36-4D08-B5C1-C69F6B9E867F}" type="parTrans" cxnId="{0226C7EC-67E5-4A30-AC3D-6E01D71222DC}">
      <dgm:prSet/>
      <dgm:spPr/>
      <dgm:t>
        <a:bodyPr/>
        <a:lstStyle/>
        <a:p>
          <a:endParaRPr lang="en-US"/>
        </a:p>
      </dgm:t>
    </dgm:pt>
    <dgm:pt modelId="{D1CC6BE5-A3EA-46B0-A09A-34B5CBC048B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862827F-76F2-4F26-A1AE-565ABC6FB954}" type="sibTrans" cxnId="{B0A102D3-A1B0-46D2-A010-99267B455418}">
      <dgm:prSet/>
      <dgm:spPr/>
      <dgm:t>
        <a:bodyPr/>
        <a:lstStyle/>
        <a:p>
          <a:endParaRPr lang="en-US"/>
        </a:p>
      </dgm:t>
    </dgm:pt>
    <dgm:pt modelId="{26662435-E590-4C3B-8BB2-9E05ACF4113C}" type="parTrans" cxnId="{B0A102D3-A1B0-46D2-A010-99267B455418}">
      <dgm:prSet/>
      <dgm:spPr/>
      <dgm:t>
        <a:bodyPr/>
        <a:lstStyle/>
        <a:p>
          <a:endParaRPr lang="en-US"/>
        </a:p>
      </dgm:t>
    </dgm:pt>
    <dgm:pt modelId="{58F897AA-179E-49E3-AFBA-58A8AC0E3AC3}" type="pres">
      <dgm:prSet presAssocID="{6208800A-3516-4266-82E1-ECF79395B61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193417-3D86-46FF-AE57-E96E997AA22F}" type="pres">
      <dgm:prSet presAssocID="{D1CC6BE5-A3EA-46B0-A09A-34B5CBC048B6}" presName="gear1" presStyleLbl="node1" presStyleIdx="0" presStyleCnt="3">
        <dgm:presLayoutVars>
          <dgm:chMax val="1"/>
          <dgm:bulletEnabled val="1"/>
        </dgm:presLayoutVars>
      </dgm:prSet>
      <dgm:spPr/>
    </dgm:pt>
    <dgm:pt modelId="{50546140-BA2D-4D58-83D9-8463952008AE}" type="pres">
      <dgm:prSet presAssocID="{D1CC6BE5-A3EA-46B0-A09A-34B5CBC048B6}" presName="gear1srcNode" presStyleLbl="node1" presStyleIdx="0" presStyleCnt="3"/>
      <dgm:spPr/>
    </dgm:pt>
    <dgm:pt modelId="{767FB361-1D53-488C-BBDB-7ED1837434E7}" type="pres">
      <dgm:prSet presAssocID="{D1CC6BE5-A3EA-46B0-A09A-34B5CBC048B6}" presName="gear1dstNode" presStyleLbl="node1" presStyleIdx="0" presStyleCnt="3"/>
      <dgm:spPr/>
    </dgm:pt>
    <dgm:pt modelId="{92F1E2C5-820D-4015-BD82-B68C12A4E6F4}" type="pres">
      <dgm:prSet presAssocID="{7C593CCE-38D6-40AA-A235-6F5B1A42D164}" presName="gear2" presStyleLbl="node1" presStyleIdx="1" presStyleCnt="3">
        <dgm:presLayoutVars>
          <dgm:chMax val="1"/>
          <dgm:bulletEnabled val="1"/>
        </dgm:presLayoutVars>
      </dgm:prSet>
      <dgm:spPr/>
    </dgm:pt>
    <dgm:pt modelId="{46DAE4B7-C222-4F61-823D-94045C842689}" type="pres">
      <dgm:prSet presAssocID="{7C593CCE-38D6-40AA-A235-6F5B1A42D164}" presName="gear2srcNode" presStyleLbl="node1" presStyleIdx="1" presStyleCnt="3"/>
      <dgm:spPr/>
    </dgm:pt>
    <dgm:pt modelId="{C8690138-A5C9-452D-B668-82F6758A3748}" type="pres">
      <dgm:prSet presAssocID="{7C593CCE-38D6-40AA-A235-6F5B1A42D164}" presName="gear2dstNode" presStyleLbl="node1" presStyleIdx="1" presStyleCnt="3"/>
      <dgm:spPr/>
    </dgm:pt>
    <dgm:pt modelId="{4BA40BD0-2DD4-44D6-9782-EFA510B2EB3B}" type="pres">
      <dgm:prSet presAssocID="{1F4B3004-9362-41FD-BB55-DA900D3F3CD5}" presName="gear3" presStyleLbl="node1" presStyleIdx="2" presStyleCnt="3"/>
      <dgm:spPr/>
    </dgm:pt>
    <dgm:pt modelId="{C72E1E33-338A-4648-884D-CFE626DEBDEB}" type="pres">
      <dgm:prSet presAssocID="{1F4B3004-9362-41FD-BB55-DA900D3F3CD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4CFD69C-6802-4390-BA4B-A2C1001846A2}" type="pres">
      <dgm:prSet presAssocID="{1F4B3004-9362-41FD-BB55-DA900D3F3CD5}" presName="gear3srcNode" presStyleLbl="node1" presStyleIdx="2" presStyleCnt="3"/>
      <dgm:spPr/>
    </dgm:pt>
    <dgm:pt modelId="{6B0CD4B8-AE73-49A4-9CE2-791A71028B7C}" type="pres">
      <dgm:prSet presAssocID="{1F4B3004-9362-41FD-BB55-DA900D3F3CD5}" presName="gear3dstNode" presStyleLbl="node1" presStyleIdx="2" presStyleCnt="3"/>
      <dgm:spPr/>
    </dgm:pt>
    <dgm:pt modelId="{01537400-2C23-4C8B-865E-44633C1F812C}" type="pres">
      <dgm:prSet presAssocID="{C862827F-76F2-4F26-A1AE-565ABC6FB954}" presName="connector1" presStyleLbl="sibTrans2D1" presStyleIdx="0" presStyleCnt="3"/>
      <dgm:spPr/>
    </dgm:pt>
    <dgm:pt modelId="{E53306A1-7690-42F7-950E-E3A3985D648D}" type="pres">
      <dgm:prSet presAssocID="{6DC9A2DF-CE13-4262-A97C-083C2E55B436}" presName="connector2" presStyleLbl="sibTrans2D1" presStyleIdx="1" presStyleCnt="3"/>
      <dgm:spPr/>
    </dgm:pt>
    <dgm:pt modelId="{EEE122D6-F177-433A-B97A-B6DFB40CFE4F}" type="pres">
      <dgm:prSet presAssocID="{89234BA9-B84D-490A-9034-A112B8229ACB}" presName="connector3" presStyleLbl="sibTrans2D1" presStyleIdx="2" presStyleCnt="3"/>
      <dgm:spPr/>
    </dgm:pt>
  </dgm:ptLst>
  <dgm:cxnLst>
    <dgm:cxn modelId="{C2751601-E71F-4CC0-8605-96ED91D7D682}" type="presOf" srcId="{D1CC6BE5-A3EA-46B0-A09A-34B5CBC048B6}" destId="{4D193417-3D86-46FF-AE57-E96E997AA22F}" srcOrd="0" destOrd="0" presId="urn:microsoft.com/office/officeart/2005/8/layout/gear1"/>
    <dgm:cxn modelId="{0CF4200A-5A65-4333-BCE1-77B5877435DF}" type="presOf" srcId="{1F4B3004-9362-41FD-BB55-DA900D3F3CD5}" destId="{C72E1E33-338A-4648-884D-CFE626DEBDEB}" srcOrd="1" destOrd="0" presId="urn:microsoft.com/office/officeart/2005/8/layout/gear1"/>
    <dgm:cxn modelId="{4D795917-16A7-4C00-8F37-A4036CEA125F}" type="presOf" srcId="{C862827F-76F2-4F26-A1AE-565ABC6FB954}" destId="{01537400-2C23-4C8B-865E-44633C1F812C}" srcOrd="0" destOrd="0" presId="urn:microsoft.com/office/officeart/2005/8/layout/gear1"/>
    <dgm:cxn modelId="{FF14243F-236D-4AC3-AF52-B600324D7D05}" type="presOf" srcId="{6208800A-3516-4266-82E1-ECF79395B610}" destId="{58F897AA-179E-49E3-AFBA-58A8AC0E3AC3}" srcOrd="0" destOrd="0" presId="urn:microsoft.com/office/officeart/2005/8/layout/gear1"/>
    <dgm:cxn modelId="{8CD8625F-1651-4DE5-809E-245B8A8B16D7}" type="presOf" srcId="{D1CC6BE5-A3EA-46B0-A09A-34B5CBC048B6}" destId="{50546140-BA2D-4D58-83D9-8463952008AE}" srcOrd="1" destOrd="0" presId="urn:microsoft.com/office/officeart/2005/8/layout/gear1"/>
    <dgm:cxn modelId="{CA038F6D-B476-448E-A968-144BE18C7209}" type="presOf" srcId="{7C593CCE-38D6-40AA-A235-6F5B1A42D164}" destId="{46DAE4B7-C222-4F61-823D-94045C842689}" srcOrd="1" destOrd="0" presId="urn:microsoft.com/office/officeart/2005/8/layout/gear1"/>
    <dgm:cxn modelId="{1625A36D-26D2-4358-8BA9-3F5684FC57B4}" type="presOf" srcId="{89234BA9-B84D-490A-9034-A112B8229ACB}" destId="{EEE122D6-F177-433A-B97A-B6DFB40CFE4F}" srcOrd="0" destOrd="0" presId="urn:microsoft.com/office/officeart/2005/8/layout/gear1"/>
    <dgm:cxn modelId="{A44D4E70-457B-47B7-9163-7C16ACEA5EAB}" srcId="{6208800A-3516-4266-82E1-ECF79395B610}" destId="{1F4B3004-9362-41FD-BB55-DA900D3F3CD5}" srcOrd="2" destOrd="0" parTransId="{FF14FCC9-8A4B-4D99-B4A4-07B269224BC7}" sibTransId="{89234BA9-B84D-490A-9034-A112B8229ACB}"/>
    <dgm:cxn modelId="{C47F0381-4F06-4576-9219-F24B515E17FD}" type="presOf" srcId="{1F4B3004-9362-41FD-BB55-DA900D3F3CD5}" destId="{64CFD69C-6802-4390-BA4B-A2C1001846A2}" srcOrd="2" destOrd="0" presId="urn:microsoft.com/office/officeart/2005/8/layout/gear1"/>
    <dgm:cxn modelId="{1A7D4986-3227-4F95-AC7F-4E8E041E88F2}" type="presOf" srcId="{1F4B3004-9362-41FD-BB55-DA900D3F3CD5}" destId="{4BA40BD0-2DD4-44D6-9782-EFA510B2EB3B}" srcOrd="0" destOrd="0" presId="urn:microsoft.com/office/officeart/2005/8/layout/gear1"/>
    <dgm:cxn modelId="{6B0F2489-20AB-4A35-B871-4821BC511FC9}" type="presOf" srcId="{6DC9A2DF-CE13-4262-A97C-083C2E55B436}" destId="{E53306A1-7690-42F7-950E-E3A3985D648D}" srcOrd="0" destOrd="0" presId="urn:microsoft.com/office/officeart/2005/8/layout/gear1"/>
    <dgm:cxn modelId="{F7E0E88A-A420-4AA7-AE09-BE9DCC739BA5}" type="presOf" srcId="{D1CC6BE5-A3EA-46B0-A09A-34B5CBC048B6}" destId="{767FB361-1D53-488C-BBDB-7ED1837434E7}" srcOrd="2" destOrd="0" presId="urn:microsoft.com/office/officeart/2005/8/layout/gear1"/>
    <dgm:cxn modelId="{60553E93-4A89-4074-9D72-CF9D61379363}" type="presOf" srcId="{7C593CCE-38D6-40AA-A235-6F5B1A42D164}" destId="{C8690138-A5C9-452D-B668-82F6758A3748}" srcOrd="2" destOrd="0" presId="urn:microsoft.com/office/officeart/2005/8/layout/gear1"/>
    <dgm:cxn modelId="{CF24C4CC-BB58-47EC-ABC1-6E84E44F798B}" type="presOf" srcId="{1F4B3004-9362-41FD-BB55-DA900D3F3CD5}" destId="{6B0CD4B8-AE73-49A4-9CE2-791A71028B7C}" srcOrd="3" destOrd="0" presId="urn:microsoft.com/office/officeart/2005/8/layout/gear1"/>
    <dgm:cxn modelId="{B0A102D3-A1B0-46D2-A010-99267B455418}" srcId="{6208800A-3516-4266-82E1-ECF79395B610}" destId="{D1CC6BE5-A3EA-46B0-A09A-34B5CBC048B6}" srcOrd="0" destOrd="0" parTransId="{26662435-E590-4C3B-8BB2-9E05ACF4113C}" sibTransId="{C862827F-76F2-4F26-A1AE-565ABC6FB954}"/>
    <dgm:cxn modelId="{0226C7EC-67E5-4A30-AC3D-6E01D71222DC}" srcId="{6208800A-3516-4266-82E1-ECF79395B610}" destId="{7C593CCE-38D6-40AA-A235-6F5B1A42D164}" srcOrd="1" destOrd="0" parTransId="{BB0F23CE-2B36-4D08-B5C1-C69F6B9E867F}" sibTransId="{6DC9A2DF-CE13-4262-A97C-083C2E55B436}"/>
    <dgm:cxn modelId="{7BAE47FB-E9BD-4350-84A0-F98288E6472C}" type="presOf" srcId="{7C593CCE-38D6-40AA-A235-6F5B1A42D164}" destId="{92F1E2C5-820D-4015-BD82-B68C12A4E6F4}" srcOrd="0" destOrd="0" presId="urn:microsoft.com/office/officeart/2005/8/layout/gear1"/>
    <dgm:cxn modelId="{BCDFBBBD-8705-4FF1-B94D-5F12237EE8D5}" type="presParOf" srcId="{58F897AA-179E-49E3-AFBA-58A8AC0E3AC3}" destId="{4D193417-3D86-46FF-AE57-E96E997AA22F}" srcOrd="0" destOrd="0" presId="urn:microsoft.com/office/officeart/2005/8/layout/gear1"/>
    <dgm:cxn modelId="{10A53F53-EC9D-4093-9688-074CE3802C93}" type="presParOf" srcId="{58F897AA-179E-49E3-AFBA-58A8AC0E3AC3}" destId="{50546140-BA2D-4D58-83D9-8463952008AE}" srcOrd="1" destOrd="0" presId="urn:microsoft.com/office/officeart/2005/8/layout/gear1"/>
    <dgm:cxn modelId="{39E6A387-42B2-48C5-8481-2CD1619241E9}" type="presParOf" srcId="{58F897AA-179E-49E3-AFBA-58A8AC0E3AC3}" destId="{767FB361-1D53-488C-BBDB-7ED1837434E7}" srcOrd="2" destOrd="0" presId="urn:microsoft.com/office/officeart/2005/8/layout/gear1"/>
    <dgm:cxn modelId="{0DA5981B-9B6F-4C3B-8FD9-0C06101CF7F6}" type="presParOf" srcId="{58F897AA-179E-49E3-AFBA-58A8AC0E3AC3}" destId="{92F1E2C5-820D-4015-BD82-B68C12A4E6F4}" srcOrd="3" destOrd="0" presId="urn:microsoft.com/office/officeart/2005/8/layout/gear1"/>
    <dgm:cxn modelId="{47E2E42E-B5A0-4EA0-B718-F3F8ADA1854A}" type="presParOf" srcId="{58F897AA-179E-49E3-AFBA-58A8AC0E3AC3}" destId="{46DAE4B7-C222-4F61-823D-94045C842689}" srcOrd="4" destOrd="0" presId="urn:microsoft.com/office/officeart/2005/8/layout/gear1"/>
    <dgm:cxn modelId="{5C9F87BD-B548-4514-9EB9-1F808ADBE3EB}" type="presParOf" srcId="{58F897AA-179E-49E3-AFBA-58A8AC0E3AC3}" destId="{C8690138-A5C9-452D-B668-82F6758A3748}" srcOrd="5" destOrd="0" presId="urn:microsoft.com/office/officeart/2005/8/layout/gear1"/>
    <dgm:cxn modelId="{34EF77EB-653D-4BE5-8A68-95A242875DB5}" type="presParOf" srcId="{58F897AA-179E-49E3-AFBA-58A8AC0E3AC3}" destId="{4BA40BD0-2DD4-44D6-9782-EFA510B2EB3B}" srcOrd="6" destOrd="0" presId="urn:microsoft.com/office/officeart/2005/8/layout/gear1"/>
    <dgm:cxn modelId="{1F986592-1F04-46E4-83FE-0CF8604DE775}" type="presParOf" srcId="{58F897AA-179E-49E3-AFBA-58A8AC0E3AC3}" destId="{C72E1E33-338A-4648-884D-CFE626DEBDEB}" srcOrd="7" destOrd="0" presId="urn:microsoft.com/office/officeart/2005/8/layout/gear1"/>
    <dgm:cxn modelId="{5639EAE5-C73D-4382-B990-CB3AA7405325}" type="presParOf" srcId="{58F897AA-179E-49E3-AFBA-58A8AC0E3AC3}" destId="{64CFD69C-6802-4390-BA4B-A2C1001846A2}" srcOrd="8" destOrd="0" presId="urn:microsoft.com/office/officeart/2005/8/layout/gear1"/>
    <dgm:cxn modelId="{61C8402C-73E2-4B3C-A744-572A99B2143E}" type="presParOf" srcId="{58F897AA-179E-49E3-AFBA-58A8AC0E3AC3}" destId="{6B0CD4B8-AE73-49A4-9CE2-791A71028B7C}" srcOrd="9" destOrd="0" presId="urn:microsoft.com/office/officeart/2005/8/layout/gear1"/>
    <dgm:cxn modelId="{49C3C262-E4BA-46A7-8CDB-1B852E8F56E4}" type="presParOf" srcId="{58F897AA-179E-49E3-AFBA-58A8AC0E3AC3}" destId="{01537400-2C23-4C8B-865E-44633C1F812C}" srcOrd="10" destOrd="0" presId="urn:microsoft.com/office/officeart/2005/8/layout/gear1"/>
    <dgm:cxn modelId="{6DB4EBB4-0CC9-4481-A7F8-1C35C80F4C7C}" type="presParOf" srcId="{58F897AA-179E-49E3-AFBA-58A8AC0E3AC3}" destId="{E53306A1-7690-42F7-950E-E3A3985D648D}" srcOrd="11" destOrd="0" presId="urn:microsoft.com/office/officeart/2005/8/layout/gear1"/>
    <dgm:cxn modelId="{930CA329-CD26-49F4-A126-65F35CD2C643}" type="presParOf" srcId="{58F897AA-179E-49E3-AFBA-58A8AC0E3AC3}" destId="{EEE122D6-F177-433A-B97A-B6DFB40CFE4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208800A-3516-4266-82E1-ECF79395B610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1F4B3004-9362-41FD-BB55-DA900D3F3CD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F14FCC9-8A4B-4D99-B4A4-07B269224BC7}" type="parTrans" cxnId="{A44D4E70-457B-47B7-9163-7C16ACEA5EAB}">
      <dgm:prSet/>
      <dgm:spPr/>
      <dgm:t>
        <a:bodyPr/>
        <a:lstStyle/>
        <a:p>
          <a:endParaRPr lang="en-US"/>
        </a:p>
      </dgm:t>
    </dgm:pt>
    <dgm:pt modelId="{89234BA9-B84D-490A-9034-A112B8229ACB}" type="sibTrans" cxnId="{A44D4E70-457B-47B7-9163-7C16ACEA5EAB}">
      <dgm:prSet/>
      <dgm:spPr/>
      <dgm:t>
        <a:bodyPr/>
        <a:lstStyle/>
        <a:p>
          <a:endParaRPr lang="en-US"/>
        </a:p>
      </dgm:t>
    </dgm:pt>
    <dgm:pt modelId="{7C593CCE-38D6-40AA-A235-6F5B1A42D16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DC9A2DF-CE13-4262-A97C-083C2E55B436}" type="sibTrans" cxnId="{0226C7EC-67E5-4A30-AC3D-6E01D71222DC}">
      <dgm:prSet/>
      <dgm:spPr/>
      <dgm:t>
        <a:bodyPr/>
        <a:lstStyle/>
        <a:p>
          <a:endParaRPr lang="en-US"/>
        </a:p>
      </dgm:t>
    </dgm:pt>
    <dgm:pt modelId="{BB0F23CE-2B36-4D08-B5C1-C69F6B9E867F}" type="parTrans" cxnId="{0226C7EC-67E5-4A30-AC3D-6E01D71222DC}">
      <dgm:prSet/>
      <dgm:spPr/>
      <dgm:t>
        <a:bodyPr/>
        <a:lstStyle/>
        <a:p>
          <a:endParaRPr lang="en-US"/>
        </a:p>
      </dgm:t>
    </dgm:pt>
    <dgm:pt modelId="{D1CC6BE5-A3EA-46B0-A09A-34B5CBC048B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862827F-76F2-4F26-A1AE-565ABC6FB954}" type="sibTrans" cxnId="{B0A102D3-A1B0-46D2-A010-99267B455418}">
      <dgm:prSet/>
      <dgm:spPr/>
      <dgm:t>
        <a:bodyPr/>
        <a:lstStyle/>
        <a:p>
          <a:endParaRPr lang="en-US"/>
        </a:p>
      </dgm:t>
    </dgm:pt>
    <dgm:pt modelId="{26662435-E590-4C3B-8BB2-9E05ACF4113C}" type="parTrans" cxnId="{B0A102D3-A1B0-46D2-A010-99267B455418}">
      <dgm:prSet/>
      <dgm:spPr/>
      <dgm:t>
        <a:bodyPr/>
        <a:lstStyle/>
        <a:p>
          <a:endParaRPr lang="en-US"/>
        </a:p>
      </dgm:t>
    </dgm:pt>
    <dgm:pt modelId="{58F897AA-179E-49E3-AFBA-58A8AC0E3AC3}" type="pres">
      <dgm:prSet presAssocID="{6208800A-3516-4266-82E1-ECF79395B61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193417-3D86-46FF-AE57-E96E997AA22F}" type="pres">
      <dgm:prSet presAssocID="{D1CC6BE5-A3EA-46B0-A09A-34B5CBC048B6}" presName="gear1" presStyleLbl="node1" presStyleIdx="0" presStyleCnt="3">
        <dgm:presLayoutVars>
          <dgm:chMax val="1"/>
          <dgm:bulletEnabled val="1"/>
        </dgm:presLayoutVars>
      </dgm:prSet>
      <dgm:spPr/>
    </dgm:pt>
    <dgm:pt modelId="{50546140-BA2D-4D58-83D9-8463952008AE}" type="pres">
      <dgm:prSet presAssocID="{D1CC6BE5-A3EA-46B0-A09A-34B5CBC048B6}" presName="gear1srcNode" presStyleLbl="node1" presStyleIdx="0" presStyleCnt="3"/>
      <dgm:spPr/>
    </dgm:pt>
    <dgm:pt modelId="{767FB361-1D53-488C-BBDB-7ED1837434E7}" type="pres">
      <dgm:prSet presAssocID="{D1CC6BE5-A3EA-46B0-A09A-34B5CBC048B6}" presName="gear1dstNode" presStyleLbl="node1" presStyleIdx="0" presStyleCnt="3"/>
      <dgm:spPr/>
    </dgm:pt>
    <dgm:pt modelId="{92F1E2C5-820D-4015-BD82-B68C12A4E6F4}" type="pres">
      <dgm:prSet presAssocID="{7C593CCE-38D6-40AA-A235-6F5B1A42D164}" presName="gear2" presStyleLbl="node1" presStyleIdx="1" presStyleCnt="3">
        <dgm:presLayoutVars>
          <dgm:chMax val="1"/>
          <dgm:bulletEnabled val="1"/>
        </dgm:presLayoutVars>
      </dgm:prSet>
      <dgm:spPr/>
    </dgm:pt>
    <dgm:pt modelId="{46DAE4B7-C222-4F61-823D-94045C842689}" type="pres">
      <dgm:prSet presAssocID="{7C593CCE-38D6-40AA-A235-6F5B1A42D164}" presName="gear2srcNode" presStyleLbl="node1" presStyleIdx="1" presStyleCnt="3"/>
      <dgm:spPr/>
    </dgm:pt>
    <dgm:pt modelId="{C8690138-A5C9-452D-B668-82F6758A3748}" type="pres">
      <dgm:prSet presAssocID="{7C593CCE-38D6-40AA-A235-6F5B1A42D164}" presName="gear2dstNode" presStyleLbl="node1" presStyleIdx="1" presStyleCnt="3"/>
      <dgm:spPr/>
    </dgm:pt>
    <dgm:pt modelId="{4BA40BD0-2DD4-44D6-9782-EFA510B2EB3B}" type="pres">
      <dgm:prSet presAssocID="{1F4B3004-9362-41FD-BB55-DA900D3F3CD5}" presName="gear3" presStyleLbl="node1" presStyleIdx="2" presStyleCnt="3"/>
      <dgm:spPr/>
    </dgm:pt>
    <dgm:pt modelId="{C72E1E33-338A-4648-884D-CFE626DEBDEB}" type="pres">
      <dgm:prSet presAssocID="{1F4B3004-9362-41FD-BB55-DA900D3F3CD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4CFD69C-6802-4390-BA4B-A2C1001846A2}" type="pres">
      <dgm:prSet presAssocID="{1F4B3004-9362-41FD-BB55-DA900D3F3CD5}" presName="gear3srcNode" presStyleLbl="node1" presStyleIdx="2" presStyleCnt="3"/>
      <dgm:spPr/>
    </dgm:pt>
    <dgm:pt modelId="{6B0CD4B8-AE73-49A4-9CE2-791A71028B7C}" type="pres">
      <dgm:prSet presAssocID="{1F4B3004-9362-41FD-BB55-DA900D3F3CD5}" presName="gear3dstNode" presStyleLbl="node1" presStyleIdx="2" presStyleCnt="3"/>
      <dgm:spPr/>
    </dgm:pt>
    <dgm:pt modelId="{01537400-2C23-4C8B-865E-44633C1F812C}" type="pres">
      <dgm:prSet presAssocID="{C862827F-76F2-4F26-A1AE-565ABC6FB954}" presName="connector1" presStyleLbl="sibTrans2D1" presStyleIdx="0" presStyleCnt="3"/>
      <dgm:spPr/>
    </dgm:pt>
    <dgm:pt modelId="{E53306A1-7690-42F7-950E-E3A3985D648D}" type="pres">
      <dgm:prSet presAssocID="{6DC9A2DF-CE13-4262-A97C-083C2E55B436}" presName="connector2" presStyleLbl="sibTrans2D1" presStyleIdx="1" presStyleCnt="3"/>
      <dgm:spPr/>
    </dgm:pt>
    <dgm:pt modelId="{EEE122D6-F177-433A-B97A-B6DFB40CFE4F}" type="pres">
      <dgm:prSet presAssocID="{89234BA9-B84D-490A-9034-A112B8229ACB}" presName="connector3" presStyleLbl="sibTrans2D1" presStyleIdx="2" presStyleCnt="3"/>
      <dgm:spPr/>
    </dgm:pt>
  </dgm:ptLst>
  <dgm:cxnLst>
    <dgm:cxn modelId="{C2751601-E71F-4CC0-8605-96ED91D7D682}" type="presOf" srcId="{D1CC6BE5-A3EA-46B0-A09A-34B5CBC048B6}" destId="{4D193417-3D86-46FF-AE57-E96E997AA22F}" srcOrd="0" destOrd="0" presId="urn:microsoft.com/office/officeart/2005/8/layout/gear1"/>
    <dgm:cxn modelId="{0CF4200A-5A65-4333-BCE1-77B5877435DF}" type="presOf" srcId="{1F4B3004-9362-41FD-BB55-DA900D3F3CD5}" destId="{C72E1E33-338A-4648-884D-CFE626DEBDEB}" srcOrd="1" destOrd="0" presId="urn:microsoft.com/office/officeart/2005/8/layout/gear1"/>
    <dgm:cxn modelId="{4D795917-16A7-4C00-8F37-A4036CEA125F}" type="presOf" srcId="{C862827F-76F2-4F26-A1AE-565ABC6FB954}" destId="{01537400-2C23-4C8B-865E-44633C1F812C}" srcOrd="0" destOrd="0" presId="urn:microsoft.com/office/officeart/2005/8/layout/gear1"/>
    <dgm:cxn modelId="{FF14243F-236D-4AC3-AF52-B600324D7D05}" type="presOf" srcId="{6208800A-3516-4266-82E1-ECF79395B610}" destId="{58F897AA-179E-49E3-AFBA-58A8AC0E3AC3}" srcOrd="0" destOrd="0" presId="urn:microsoft.com/office/officeart/2005/8/layout/gear1"/>
    <dgm:cxn modelId="{8CD8625F-1651-4DE5-809E-245B8A8B16D7}" type="presOf" srcId="{D1CC6BE5-A3EA-46B0-A09A-34B5CBC048B6}" destId="{50546140-BA2D-4D58-83D9-8463952008AE}" srcOrd="1" destOrd="0" presId="urn:microsoft.com/office/officeart/2005/8/layout/gear1"/>
    <dgm:cxn modelId="{CA038F6D-B476-448E-A968-144BE18C7209}" type="presOf" srcId="{7C593CCE-38D6-40AA-A235-6F5B1A42D164}" destId="{46DAE4B7-C222-4F61-823D-94045C842689}" srcOrd="1" destOrd="0" presId="urn:microsoft.com/office/officeart/2005/8/layout/gear1"/>
    <dgm:cxn modelId="{1625A36D-26D2-4358-8BA9-3F5684FC57B4}" type="presOf" srcId="{89234BA9-B84D-490A-9034-A112B8229ACB}" destId="{EEE122D6-F177-433A-B97A-B6DFB40CFE4F}" srcOrd="0" destOrd="0" presId="urn:microsoft.com/office/officeart/2005/8/layout/gear1"/>
    <dgm:cxn modelId="{A44D4E70-457B-47B7-9163-7C16ACEA5EAB}" srcId="{6208800A-3516-4266-82E1-ECF79395B610}" destId="{1F4B3004-9362-41FD-BB55-DA900D3F3CD5}" srcOrd="2" destOrd="0" parTransId="{FF14FCC9-8A4B-4D99-B4A4-07B269224BC7}" sibTransId="{89234BA9-B84D-490A-9034-A112B8229ACB}"/>
    <dgm:cxn modelId="{C47F0381-4F06-4576-9219-F24B515E17FD}" type="presOf" srcId="{1F4B3004-9362-41FD-BB55-DA900D3F3CD5}" destId="{64CFD69C-6802-4390-BA4B-A2C1001846A2}" srcOrd="2" destOrd="0" presId="urn:microsoft.com/office/officeart/2005/8/layout/gear1"/>
    <dgm:cxn modelId="{1A7D4986-3227-4F95-AC7F-4E8E041E88F2}" type="presOf" srcId="{1F4B3004-9362-41FD-BB55-DA900D3F3CD5}" destId="{4BA40BD0-2DD4-44D6-9782-EFA510B2EB3B}" srcOrd="0" destOrd="0" presId="urn:microsoft.com/office/officeart/2005/8/layout/gear1"/>
    <dgm:cxn modelId="{6B0F2489-20AB-4A35-B871-4821BC511FC9}" type="presOf" srcId="{6DC9A2DF-CE13-4262-A97C-083C2E55B436}" destId="{E53306A1-7690-42F7-950E-E3A3985D648D}" srcOrd="0" destOrd="0" presId="urn:microsoft.com/office/officeart/2005/8/layout/gear1"/>
    <dgm:cxn modelId="{F7E0E88A-A420-4AA7-AE09-BE9DCC739BA5}" type="presOf" srcId="{D1CC6BE5-A3EA-46B0-A09A-34B5CBC048B6}" destId="{767FB361-1D53-488C-BBDB-7ED1837434E7}" srcOrd="2" destOrd="0" presId="urn:microsoft.com/office/officeart/2005/8/layout/gear1"/>
    <dgm:cxn modelId="{60553E93-4A89-4074-9D72-CF9D61379363}" type="presOf" srcId="{7C593CCE-38D6-40AA-A235-6F5B1A42D164}" destId="{C8690138-A5C9-452D-B668-82F6758A3748}" srcOrd="2" destOrd="0" presId="urn:microsoft.com/office/officeart/2005/8/layout/gear1"/>
    <dgm:cxn modelId="{CF24C4CC-BB58-47EC-ABC1-6E84E44F798B}" type="presOf" srcId="{1F4B3004-9362-41FD-BB55-DA900D3F3CD5}" destId="{6B0CD4B8-AE73-49A4-9CE2-791A71028B7C}" srcOrd="3" destOrd="0" presId="urn:microsoft.com/office/officeart/2005/8/layout/gear1"/>
    <dgm:cxn modelId="{B0A102D3-A1B0-46D2-A010-99267B455418}" srcId="{6208800A-3516-4266-82E1-ECF79395B610}" destId="{D1CC6BE5-A3EA-46B0-A09A-34B5CBC048B6}" srcOrd="0" destOrd="0" parTransId="{26662435-E590-4C3B-8BB2-9E05ACF4113C}" sibTransId="{C862827F-76F2-4F26-A1AE-565ABC6FB954}"/>
    <dgm:cxn modelId="{0226C7EC-67E5-4A30-AC3D-6E01D71222DC}" srcId="{6208800A-3516-4266-82E1-ECF79395B610}" destId="{7C593CCE-38D6-40AA-A235-6F5B1A42D164}" srcOrd="1" destOrd="0" parTransId="{BB0F23CE-2B36-4D08-B5C1-C69F6B9E867F}" sibTransId="{6DC9A2DF-CE13-4262-A97C-083C2E55B436}"/>
    <dgm:cxn modelId="{7BAE47FB-E9BD-4350-84A0-F98288E6472C}" type="presOf" srcId="{7C593CCE-38D6-40AA-A235-6F5B1A42D164}" destId="{92F1E2C5-820D-4015-BD82-B68C12A4E6F4}" srcOrd="0" destOrd="0" presId="urn:microsoft.com/office/officeart/2005/8/layout/gear1"/>
    <dgm:cxn modelId="{BCDFBBBD-8705-4FF1-B94D-5F12237EE8D5}" type="presParOf" srcId="{58F897AA-179E-49E3-AFBA-58A8AC0E3AC3}" destId="{4D193417-3D86-46FF-AE57-E96E997AA22F}" srcOrd="0" destOrd="0" presId="urn:microsoft.com/office/officeart/2005/8/layout/gear1"/>
    <dgm:cxn modelId="{10A53F53-EC9D-4093-9688-074CE3802C93}" type="presParOf" srcId="{58F897AA-179E-49E3-AFBA-58A8AC0E3AC3}" destId="{50546140-BA2D-4D58-83D9-8463952008AE}" srcOrd="1" destOrd="0" presId="urn:microsoft.com/office/officeart/2005/8/layout/gear1"/>
    <dgm:cxn modelId="{39E6A387-42B2-48C5-8481-2CD1619241E9}" type="presParOf" srcId="{58F897AA-179E-49E3-AFBA-58A8AC0E3AC3}" destId="{767FB361-1D53-488C-BBDB-7ED1837434E7}" srcOrd="2" destOrd="0" presId="urn:microsoft.com/office/officeart/2005/8/layout/gear1"/>
    <dgm:cxn modelId="{0DA5981B-9B6F-4C3B-8FD9-0C06101CF7F6}" type="presParOf" srcId="{58F897AA-179E-49E3-AFBA-58A8AC0E3AC3}" destId="{92F1E2C5-820D-4015-BD82-B68C12A4E6F4}" srcOrd="3" destOrd="0" presId="urn:microsoft.com/office/officeart/2005/8/layout/gear1"/>
    <dgm:cxn modelId="{47E2E42E-B5A0-4EA0-B718-F3F8ADA1854A}" type="presParOf" srcId="{58F897AA-179E-49E3-AFBA-58A8AC0E3AC3}" destId="{46DAE4B7-C222-4F61-823D-94045C842689}" srcOrd="4" destOrd="0" presId="urn:microsoft.com/office/officeart/2005/8/layout/gear1"/>
    <dgm:cxn modelId="{5C9F87BD-B548-4514-9EB9-1F808ADBE3EB}" type="presParOf" srcId="{58F897AA-179E-49E3-AFBA-58A8AC0E3AC3}" destId="{C8690138-A5C9-452D-B668-82F6758A3748}" srcOrd="5" destOrd="0" presId="urn:microsoft.com/office/officeart/2005/8/layout/gear1"/>
    <dgm:cxn modelId="{34EF77EB-653D-4BE5-8A68-95A242875DB5}" type="presParOf" srcId="{58F897AA-179E-49E3-AFBA-58A8AC0E3AC3}" destId="{4BA40BD0-2DD4-44D6-9782-EFA510B2EB3B}" srcOrd="6" destOrd="0" presId="urn:microsoft.com/office/officeart/2005/8/layout/gear1"/>
    <dgm:cxn modelId="{1F986592-1F04-46E4-83FE-0CF8604DE775}" type="presParOf" srcId="{58F897AA-179E-49E3-AFBA-58A8AC0E3AC3}" destId="{C72E1E33-338A-4648-884D-CFE626DEBDEB}" srcOrd="7" destOrd="0" presId="urn:microsoft.com/office/officeart/2005/8/layout/gear1"/>
    <dgm:cxn modelId="{5639EAE5-C73D-4382-B990-CB3AA7405325}" type="presParOf" srcId="{58F897AA-179E-49E3-AFBA-58A8AC0E3AC3}" destId="{64CFD69C-6802-4390-BA4B-A2C1001846A2}" srcOrd="8" destOrd="0" presId="urn:microsoft.com/office/officeart/2005/8/layout/gear1"/>
    <dgm:cxn modelId="{61C8402C-73E2-4B3C-A744-572A99B2143E}" type="presParOf" srcId="{58F897AA-179E-49E3-AFBA-58A8AC0E3AC3}" destId="{6B0CD4B8-AE73-49A4-9CE2-791A71028B7C}" srcOrd="9" destOrd="0" presId="urn:microsoft.com/office/officeart/2005/8/layout/gear1"/>
    <dgm:cxn modelId="{49C3C262-E4BA-46A7-8CDB-1B852E8F56E4}" type="presParOf" srcId="{58F897AA-179E-49E3-AFBA-58A8AC0E3AC3}" destId="{01537400-2C23-4C8B-865E-44633C1F812C}" srcOrd="10" destOrd="0" presId="urn:microsoft.com/office/officeart/2005/8/layout/gear1"/>
    <dgm:cxn modelId="{6DB4EBB4-0CC9-4481-A7F8-1C35C80F4C7C}" type="presParOf" srcId="{58F897AA-179E-49E3-AFBA-58A8AC0E3AC3}" destId="{E53306A1-7690-42F7-950E-E3A3985D648D}" srcOrd="11" destOrd="0" presId="urn:microsoft.com/office/officeart/2005/8/layout/gear1"/>
    <dgm:cxn modelId="{930CA329-CD26-49F4-A126-65F35CD2C643}" type="presParOf" srcId="{58F897AA-179E-49E3-AFBA-58A8AC0E3AC3}" destId="{EEE122D6-F177-433A-B97A-B6DFB40CFE4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93417-3D86-46FF-AE57-E96E997AA22F}">
      <dsp:nvSpPr>
        <dsp:cNvPr id="0" name=""/>
        <dsp:cNvSpPr/>
      </dsp:nvSpPr>
      <dsp:spPr>
        <a:xfrm>
          <a:off x="529332" y="506741"/>
          <a:ext cx="619351" cy="619351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 </a:t>
          </a:r>
        </a:p>
      </dsp:txBody>
      <dsp:txXfrm>
        <a:off x="653849" y="651821"/>
        <a:ext cx="370317" cy="318359"/>
      </dsp:txXfrm>
    </dsp:sp>
    <dsp:sp modelId="{92F1E2C5-820D-4015-BD82-B68C12A4E6F4}">
      <dsp:nvSpPr>
        <dsp:cNvPr id="0" name=""/>
        <dsp:cNvSpPr/>
      </dsp:nvSpPr>
      <dsp:spPr>
        <a:xfrm>
          <a:off x="168982" y="360349"/>
          <a:ext cx="450437" cy="450437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 </a:t>
          </a:r>
        </a:p>
      </dsp:txBody>
      <dsp:txXfrm>
        <a:off x="282381" y="474433"/>
        <a:ext cx="223639" cy="222269"/>
      </dsp:txXfrm>
    </dsp:sp>
    <dsp:sp modelId="{4BA40BD0-2DD4-44D6-9782-EFA510B2EB3B}">
      <dsp:nvSpPr>
        <dsp:cNvPr id="0" name=""/>
        <dsp:cNvSpPr/>
      </dsp:nvSpPr>
      <dsp:spPr>
        <a:xfrm rot="20700000">
          <a:off x="421273" y="49594"/>
          <a:ext cx="441336" cy="441336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 </a:t>
          </a:r>
        </a:p>
      </dsp:txBody>
      <dsp:txXfrm rot="-20700000">
        <a:off x="518071" y="146392"/>
        <a:ext cx="247740" cy="247740"/>
      </dsp:txXfrm>
    </dsp:sp>
    <dsp:sp modelId="{01537400-2C23-4C8B-865E-44633C1F812C}">
      <dsp:nvSpPr>
        <dsp:cNvPr id="0" name=""/>
        <dsp:cNvSpPr/>
      </dsp:nvSpPr>
      <dsp:spPr>
        <a:xfrm>
          <a:off x="454011" y="427673"/>
          <a:ext cx="792769" cy="792769"/>
        </a:xfrm>
        <a:prstGeom prst="circularArrow">
          <a:avLst>
            <a:gd name="adj1" fmla="val 4687"/>
            <a:gd name="adj2" fmla="val 299029"/>
            <a:gd name="adj3" fmla="val 2318816"/>
            <a:gd name="adj4" fmla="val 16383314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3306A1-7690-42F7-950E-E3A3985D648D}">
      <dsp:nvSpPr>
        <dsp:cNvPr id="0" name=""/>
        <dsp:cNvSpPr/>
      </dsp:nvSpPr>
      <dsp:spPr>
        <a:xfrm>
          <a:off x="89211" y="273852"/>
          <a:ext cx="575996" cy="57599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E122D6-F177-433A-B97A-B6DFB40CFE4F}">
      <dsp:nvSpPr>
        <dsp:cNvPr id="0" name=""/>
        <dsp:cNvSpPr/>
      </dsp:nvSpPr>
      <dsp:spPr>
        <a:xfrm>
          <a:off x="319187" y="-33907"/>
          <a:ext cx="621040" cy="62104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93417-3D86-46FF-AE57-E96E997AA22F}">
      <dsp:nvSpPr>
        <dsp:cNvPr id="0" name=""/>
        <dsp:cNvSpPr/>
      </dsp:nvSpPr>
      <dsp:spPr>
        <a:xfrm>
          <a:off x="446395" y="358217"/>
          <a:ext cx="437820" cy="43782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</a:t>
          </a:r>
        </a:p>
      </dsp:txBody>
      <dsp:txXfrm>
        <a:off x="534416" y="460774"/>
        <a:ext cx="261778" cy="225049"/>
      </dsp:txXfrm>
    </dsp:sp>
    <dsp:sp modelId="{92F1E2C5-820D-4015-BD82-B68C12A4E6F4}">
      <dsp:nvSpPr>
        <dsp:cNvPr id="0" name=""/>
        <dsp:cNvSpPr/>
      </dsp:nvSpPr>
      <dsp:spPr>
        <a:xfrm>
          <a:off x="191663" y="254732"/>
          <a:ext cx="318415" cy="318415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</a:t>
          </a:r>
        </a:p>
      </dsp:txBody>
      <dsp:txXfrm>
        <a:off x="271825" y="335378"/>
        <a:ext cx="158091" cy="157123"/>
      </dsp:txXfrm>
    </dsp:sp>
    <dsp:sp modelId="{4BA40BD0-2DD4-44D6-9782-EFA510B2EB3B}">
      <dsp:nvSpPr>
        <dsp:cNvPr id="0" name=""/>
        <dsp:cNvSpPr/>
      </dsp:nvSpPr>
      <dsp:spPr>
        <a:xfrm rot="20700000">
          <a:off x="370008" y="35058"/>
          <a:ext cx="311981" cy="311981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</a:t>
          </a:r>
        </a:p>
      </dsp:txBody>
      <dsp:txXfrm rot="-20700000">
        <a:off x="438435" y="103484"/>
        <a:ext cx="175128" cy="175128"/>
      </dsp:txXfrm>
    </dsp:sp>
    <dsp:sp modelId="{01537400-2C23-4C8B-865E-44633C1F812C}">
      <dsp:nvSpPr>
        <dsp:cNvPr id="0" name=""/>
        <dsp:cNvSpPr/>
      </dsp:nvSpPr>
      <dsp:spPr>
        <a:xfrm>
          <a:off x="384581" y="305845"/>
          <a:ext cx="560410" cy="560410"/>
        </a:xfrm>
        <a:prstGeom prst="circularArrow">
          <a:avLst>
            <a:gd name="adj1" fmla="val 4687"/>
            <a:gd name="adj2" fmla="val 299029"/>
            <a:gd name="adj3" fmla="val 2252968"/>
            <a:gd name="adj4" fmla="val 16645581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3306A1-7690-42F7-950E-E3A3985D648D}">
      <dsp:nvSpPr>
        <dsp:cNvPr id="0" name=""/>
        <dsp:cNvSpPr/>
      </dsp:nvSpPr>
      <dsp:spPr>
        <a:xfrm>
          <a:off x="135272" y="198862"/>
          <a:ext cx="407173" cy="40717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E122D6-F177-433A-B97A-B6DFB40CFE4F}">
      <dsp:nvSpPr>
        <dsp:cNvPr id="0" name=""/>
        <dsp:cNvSpPr/>
      </dsp:nvSpPr>
      <dsp:spPr>
        <a:xfrm>
          <a:off x="297843" y="-18693"/>
          <a:ext cx="439014" cy="43901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93417-3D86-46FF-AE57-E96E997AA22F}">
      <dsp:nvSpPr>
        <dsp:cNvPr id="0" name=""/>
        <dsp:cNvSpPr/>
      </dsp:nvSpPr>
      <dsp:spPr>
        <a:xfrm>
          <a:off x="446395" y="358217"/>
          <a:ext cx="437820" cy="43782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</a:t>
          </a:r>
        </a:p>
      </dsp:txBody>
      <dsp:txXfrm>
        <a:off x="534416" y="460774"/>
        <a:ext cx="261778" cy="225049"/>
      </dsp:txXfrm>
    </dsp:sp>
    <dsp:sp modelId="{92F1E2C5-820D-4015-BD82-B68C12A4E6F4}">
      <dsp:nvSpPr>
        <dsp:cNvPr id="0" name=""/>
        <dsp:cNvSpPr/>
      </dsp:nvSpPr>
      <dsp:spPr>
        <a:xfrm>
          <a:off x="191663" y="254732"/>
          <a:ext cx="318415" cy="318415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</a:t>
          </a:r>
        </a:p>
      </dsp:txBody>
      <dsp:txXfrm>
        <a:off x="271825" y="335378"/>
        <a:ext cx="158091" cy="157123"/>
      </dsp:txXfrm>
    </dsp:sp>
    <dsp:sp modelId="{4BA40BD0-2DD4-44D6-9782-EFA510B2EB3B}">
      <dsp:nvSpPr>
        <dsp:cNvPr id="0" name=""/>
        <dsp:cNvSpPr/>
      </dsp:nvSpPr>
      <dsp:spPr>
        <a:xfrm rot="20700000">
          <a:off x="370008" y="35058"/>
          <a:ext cx="311981" cy="311981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</a:t>
          </a:r>
        </a:p>
      </dsp:txBody>
      <dsp:txXfrm rot="-20700000">
        <a:off x="438435" y="103484"/>
        <a:ext cx="175128" cy="175128"/>
      </dsp:txXfrm>
    </dsp:sp>
    <dsp:sp modelId="{01537400-2C23-4C8B-865E-44633C1F812C}">
      <dsp:nvSpPr>
        <dsp:cNvPr id="0" name=""/>
        <dsp:cNvSpPr/>
      </dsp:nvSpPr>
      <dsp:spPr>
        <a:xfrm>
          <a:off x="384581" y="305845"/>
          <a:ext cx="560410" cy="560410"/>
        </a:xfrm>
        <a:prstGeom prst="circularArrow">
          <a:avLst>
            <a:gd name="adj1" fmla="val 4687"/>
            <a:gd name="adj2" fmla="val 299029"/>
            <a:gd name="adj3" fmla="val 2252968"/>
            <a:gd name="adj4" fmla="val 16645581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3306A1-7690-42F7-950E-E3A3985D648D}">
      <dsp:nvSpPr>
        <dsp:cNvPr id="0" name=""/>
        <dsp:cNvSpPr/>
      </dsp:nvSpPr>
      <dsp:spPr>
        <a:xfrm>
          <a:off x="135272" y="198862"/>
          <a:ext cx="407173" cy="40717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E122D6-F177-433A-B97A-B6DFB40CFE4F}">
      <dsp:nvSpPr>
        <dsp:cNvPr id="0" name=""/>
        <dsp:cNvSpPr/>
      </dsp:nvSpPr>
      <dsp:spPr>
        <a:xfrm>
          <a:off x="297843" y="-18693"/>
          <a:ext cx="439014" cy="43901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93417-3D86-46FF-AE57-E96E997AA22F}">
      <dsp:nvSpPr>
        <dsp:cNvPr id="0" name=""/>
        <dsp:cNvSpPr/>
      </dsp:nvSpPr>
      <dsp:spPr>
        <a:xfrm>
          <a:off x="446395" y="358217"/>
          <a:ext cx="437820" cy="43782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</a:t>
          </a:r>
        </a:p>
      </dsp:txBody>
      <dsp:txXfrm>
        <a:off x="534416" y="460774"/>
        <a:ext cx="261778" cy="225049"/>
      </dsp:txXfrm>
    </dsp:sp>
    <dsp:sp modelId="{92F1E2C5-820D-4015-BD82-B68C12A4E6F4}">
      <dsp:nvSpPr>
        <dsp:cNvPr id="0" name=""/>
        <dsp:cNvSpPr/>
      </dsp:nvSpPr>
      <dsp:spPr>
        <a:xfrm>
          <a:off x="191663" y="254732"/>
          <a:ext cx="318415" cy="318415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</a:t>
          </a:r>
        </a:p>
      </dsp:txBody>
      <dsp:txXfrm>
        <a:off x="271825" y="335378"/>
        <a:ext cx="158091" cy="157123"/>
      </dsp:txXfrm>
    </dsp:sp>
    <dsp:sp modelId="{4BA40BD0-2DD4-44D6-9782-EFA510B2EB3B}">
      <dsp:nvSpPr>
        <dsp:cNvPr id="0" name=""/>
        <dsp:cNvSpPr/>
      </dsp:nvSpPr>
      <dsp:spPr>
        <a:xfrm rot="20700000">
          <a:off x="370008" y="35058"/>
          <a:ext cx="311981" cy="311981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</a:t>
          </a:r>
        </a:p>
      </dsp:txBody>
      <dsp:txXfrm rot="-20700000">
        <a:off x="438435" y="103484"/>
        <a:ext cx="175128" cy="175128"/>
      </dsp:txXfrm>
    </dsp:sp>
    <dsp:sp modelId="{01537400-2C23-4C8B-865E-44633C1F812C}">
      <dsp:nvSpPr>
        <dsp:cNvPr id="0" name=""/>
        <dsp:cNvSpPr/>
      </dsp:nvSpPr>
      <dsp:spPr>
        <a:xfrm>
          <a:off x="384581" y="305845"/>
          <a:ext cx="560410" cy="560410"/>
        </a:xfrm>
        <a:prstGeom prst="circularArrow">
          <a:avLst>
            <a:gd name="adj1" fmla="val 4687"/>
            <a:gd name="adj2" fmla="val 299029"/>
            <a:gd name="adj3" fmla="val 2252968"/>
            <a:gd name="adj4" fmla="val 16645581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3306A1-7690-42F7-950E-E3A3985D648D}">
      <dsp:nvSpPr>
        <dsp:cNvPr id="0" name=""/>
        <dsp:cNvSpPr/>
      </dsp:nvSpPr>
      <dsp:spPr>
        <a:xfrm>
          <a:off x="135272" y="198862"/>
          <a:ext cx="407173" cy="40717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E122D6-F177-433A-B97A-B6DFB40CFE4F}">
      <dsp:nvSpPr>
        <dsp:cNvPr id="0" name=""/>
        <dsp:cNvSpPr/>
      </dsp:nvSpPr>
      <dsp:spPr>
        <a:xfrm>
          <a:off x="297843" y="-18693"/>
          <a:ext cx="439014" cy="43901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93417-3D86-46FF-AE57-E96E997AA22F}">
      <dsp:nvSpPr>
        <dsp:cNvPr id="0" name=""/>
        <dsp:cNvSpPr/>
      </dsp:nvSpPr>
      <dsp:spPr>
        <a:xfrm>
          <a:off x="446395" y="358217"/>
          <a:ext cx="437820" cy="43782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</a:t>
          </a:r>
        </a:p>
      </dsp:txBody>
      <dsp:txXfrm>
        <a:off x="534416" y="460774"/>
        <a:ext cx="261778" cy="225049"/>
      </dsp:txXfrm>
    </dsp:sp>
    <dsp:sp modelId="{92F1E2C5-820D-4015-BD82-B68C12A4E6F4}">
      <dsp:nvSpPr>
        <dsp:cNvPr id="0" name=""/>
        <dsp:cNvSpPr/>
      </dsp:nvSpPr>
      <dsp:spPr>
        <a:xfrm>
          <a:off x="191663" y="254732"/>
          <a:ext cx="318415" cy="318415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</a:t>
          </a:r>
        </a:p>
      </dsp:txBody>
      <dsp:txXfrm>
        <a:off x="271825" y="335378"/>
        <a:ext cx="158091" cy="157123"/>
      </dsp:txXfrm>
    </dsp:sp>
    <dsp:sp modelId="{4BA40BD0-2DD4-44D6-9782-EFA510B2EB3B}">
      <dsp:nvSpPr>
        <dsp:cNvPr id="0" name=""/>
        <dsp:cNvSpPr/>
      </dsp:nvSpPr>
      <dsp:spPr>
        <a:xfrm rot="20700000">
          <a:off x="370008" y="35058"/>
          <a:ext cx="311981" cy="311981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</a:t>
          </a:r>
        </a:p>
      </dsp:txBody>
      <dsp:txXfrm rot="-20700000">
        <a:off x="438435" y="103484"/>
        <a:ext cx="175128" cy="175128"/>
      </dsp:txXfrm>
    </dsp:sp>
    <dsp:sp modelId="{01537400-2C23-4C8B-865E-44633C1F812C}">
      <dsp:nvSpPr>
        <dsp:cNvPr id="0" name=""/>
        <dsp:cNvSpPr/>
      </dsp:nvSpPr>
      <dsp:spPr>
        <a:xfrm>
          <a:off x="384581" y="305845"/>
          <a:ext cx="560410" cy="560410"/>
        </a:xfrm>
        <a:prstGeom prst="circularArrow">
          <a:avLst>
            <a:gd name="adj1" fmla="val 4687"/>
            <a:gd name="adj2" fmla="val 299029"/>
            <a:gd name="adj3" fmla="val 2252968"/>
            <a:gd name="adj4" fmla="val 16645581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3306A1-7690-42F7-950E-E3A3985D648D}">
      <dsp:nvSpPr>
        <dsp:cNvPr id="0" name=""/>
        <dsp:cNvSpPr/>
      </dsp:nvSpPr>
      <dsp:spPr>
        <a:xfrm>
          <a:off x="135272" y="198862"/>
          <a:ext cx="407173" cy="40717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E122D6-F177-433A-B97A-B6DFB40CFE4F}">
      <dsp:nvSpPr>
        <dsp:cNvPr id="0" name=""/>
        <dsp:cNvSpPr/>
      </dsp:nvSpPr>
      <dsp:spPr>
        <a:xfrm>
          <a:off x="297843" y="-18693"/>
          <a:ext cx="439014" cy="43901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93417-3D86-46FF-AE57-E96E997AA22F}">
      <dsp:nvSpPr>
        <dsp:cNvPr id="0" name=""/>
        <dsp:cNvSpPr/>
      </dsp:nvSpPr>
      <dsp:spPr>
        <a:xfrm>
          <a:off x="446395" y="358217"/>
          <a:ext cx="437820" cy="43782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</a:t>
          </a:r>
        </a:p>
      </dsp:txBody>
      <dsp:txXfrm>
        <a:off x="534416" y="460774"/>
        <a:ext cx="261778" cy="225049"/>
      </dsp:txXfrm>
    </dsp:sp>
    <dsp:sp modelId="{92F1E2C5-820D-4015-BD82-B68C12A4E6F4}">
      <dsp:nvSpPr>
        <dsp:cNvPr id="0" name=""/>
        <dsp:cNvSpPr/>
      </dsp:nvSpPr>
      <dsp:spPr>
        <a:xfrm>
          <a:off x="191663" y="254732"/>
          <a:ext cx="318415" cy="318415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</a:t>
          </a:r>
        </a:p>
      </dsp:txBody>
      <dsp:txXfrm>
        <a:off x="271825" y="335378"/>
        <a:ext cx="158091" cy="157123"/>
      </dsp:txXfrm>
    </dsp:sp>
    <dsp:sp modelId="{4BA40BD0-2DD4-44D6-9782-EFA510B2EB3B}">
      <dsp:nvSpPr>
        <dsp:cNvPr id="0" name=""/>
        <dsp:cNvSpPr/>
      </dsp:nvSpPr>
      <dsp:spPr>
        <a:xfrm rot="20700000">
          <a:off x="370008" y="35058"/>
          <a:ext cx="311981" cy="311981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</a:t>
          </a:r>
        </a:p>
      </dsp:txBody>
      <dsp:txXfrm rot="-20700000">
        <a:off x="438435" y="103484"/>
        <a:ext cx="175128" cy="175128"/>
      </dsp:txXfrm>
    </dsp:sp>
    <dsp:sp modelId="{01537400-2C23-4C8B-865E-44633C1F812C}">
      <dsp:nvSpPr>
        <dsp:cNvPr id="0" name=""/>
        <dsp:cNvSpPr/>
      </dsp:nvSpPr>
      <dsp:spPr>
        <a:xfrm>
          <a:off x="384581" y="305845"/>
          <a:ext cx="560410" cy="560410"/>
        </a:xfrm>
        <a:prstGeom prst="circularArrow">
          <a:avLst>
            <a:gd name="adj1" fmla="val 4687"/>
            <a:gd name="adj2" fmla="val 299029"/>
            <a:gd name="adj3" fmla="val 2252968"/>
            <a:gd name="adj4" fmla="val 16645581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3306A1-7690-42F7-950E-E3A3985D648D}">
      <dsp:nvSpPr>
        <dsp:cNvPr id="0" name=""/>
        <dsp:cNvSpPr/>
      </dsp:nvSpPr>
      <dsp:spPr>
        <a:xfrm>
          <a:off x="135272" y="198862"/>
          <a:ext cx="407173" cy="40717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E122D6-F177-433A-B97A-B6DFB40CFE4F}">
      <dsp:nvSpPr>
        <dsp:cNvPr id="0" name=""/>
        <dsp:cNvSpPr/>
      </dsp:nvSpPr>
      <dsp:spPr>
        <a:xfrm>
          <a:off x="297843" y="-18693"/>
          <a:ext cx="439014" cy="43901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93417-3D86-46FF-AE57-E96E997AA22F}">
      <dsp:nvSpPr>
        <dsp:cNvPr id="0" name=""/>
        <dsp:cNvSpPr/>
      </dsp:nvSpPr>
      <dsp:spPr>
        <a:xfrm>
          <a:off x="446395" y="358217"/>
          <a:ext cx="437820" cy="43782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</a:t>
          </a:r>
        </a:p>
      </dsp:txBody>
      <dsp:txXfrm>
        <a:off x="534416" y="460774"/>
        <a:ext cx="261778" cy="225049"/>
      </dsp:txXfrm>
    </dsp:sp>
    <dsp:sp modelId="{92F1E2C5-820D-4015-BD82-B68C12A4E6F4}">
      <dsp:nvSpPr>
        <dsp:cNvPr id="0" name=""/>
        <dsp:cNvSpPr/>
      </dsp:nvSpPr>
      <dsp:spPr>
        <a:xfrm>
          <a:off x="191663" y="254732"/>
          <a:ext cx="318415" cy="318415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</a:t>
          </a:r>
        </a:p>
      </dsp:txBody>
      <dsp:txXfrm>
        <a:off x="271825" y="335378"/>
        <a:ext cx="158091" cy="157123"/>
      </dsp:txXfrm>
    </dsp:sp>
    <dsp:sp modelId="{4BA40BD0-2DD4-44D6-9782-EFA510B2EB3B}">
      <dsp:nvSpPr>
        <dsp:cNvPr id="0" name=""/>
        <dsp:cNvSpPr/>
      </dsp:nvSpPr>
      <dsp:spPr>
        <a:xfrm rot="20700000">
          <a:off x="370008" y="35058"/>
          <a:ext cx="311981" cy="311981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</a:t>
          </a:r>
        </a:p>
      </dsp:txBody>
      <dsp:txXfrm rot="-20700000">
        <a:off x="438435" y="103484"/>
        <a:ext cx="175128" cy="175128"/>
      </dsp:txXfrm>
    </dsp:sp>
    <dsp:sp modelId="{01537400-2C23-4C8B-865E-44633C1F812C}">
      <dsp:nvSpPr>
        <dsp:cNvPr id="0" name=""/>
        <dsp:cNvSpPr/>
      </dsp:nvSpPr>
      <dsp:spPr>
        <a:xfrm>
          <a:off x="384581" y="305845"/>
          <a:ext cx="560410" cy="560410"/>
        </a:xfrm>
        <a:prstGeom prst="circularArrow">
          <a:avLst>
            <a:gd name="adj1" fmla="val 4687"/>
            <a:gd name="adj2" fmla="val 299029"/>
            <a:gd name="adj3" fmla="val 2252968"/>
            <a:gd name="adj4" fmla="val 16645581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3306A1-7690-42F7-950E-E3A3985D648D}">
      <dsp:nvSpPr>
        <dsp:cNvPr id="0" name=""/>
        <dsp:cNvSpPr/>
      </dsp:nvSpPr>
      <dsp:spPr>
        <a:xfrm>
          <a:off x="135272" y="198862"/>
          <a:ext cx="407173" cy="40717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E122D6-F177-433A-B97A-B6DFB40CFE4F}">
      <dsp:nvSpPr>
        <dsp:cNvPr id="0" name=""/>
        <dsp:cNvSpPr/>
      </dsp:nvSpPr>
      <dsp:spPr>
        <a:xfrm>
          <a:off x="297843" y="-18693"/>
          <a:ext cx="439014" cy="43901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93417-3D86-46FF-AE57-E96E997AA22F}">
      <dsp:nvSpPr>
        <dsp:cNvPr id="0" name=""/>
        <dsp:cNvSpPr/>
      </dsp:nvSpPr>
      <dsp:spPr>
        <a:xfrm>
          <a:off x="446395" y="358217"/>
          <a:ext cx="437820" cy="43782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</a:t>
          </a:r>
        </a:p>
      </dsp:txBody>
      <dsp:txXfrm>
        <a:off x="534416" y="460774"/>
        <a:ext cx="261778" cy="225049"/>
      </dsp:txXfrm>
    </dsp:sp>
    <dsp:sp modelId="{92F1E2C5-820D-4015-BD82-B68C12A4E6F4}">
      <dsp:nvSpPr>
        <dsp:cNvPr id="0" name=""/>
        <dsp:cNvSpPr/>
      </dsp:nvSpPr>
      <dsp:spPr>
        <a:xfrm>
          <a:off x="191663" y="254732"/>
          <a:ext cx="318415" cy="318415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</a:t>
          </a:r>
        </a:p>
      </dsp:txBody>
      <dsp:txXfrm>
        <a:off x="271825" y="335378"/>
        <a:ext cx="158091" cy="157123"/>
      </dsp:txXfrm>
    </dsp:sp>
    <dsp:sp modelId="{4BA40BD0-2DD4-44D6-9782-EFA510B2EB3B}">
      <dsp:nvSpPr>
        <dsp:cNvPr id="0" name=""/>
        <dsp:cNvSpPr/>
      </dsp:nvSpPr>
      <dsp:spPr>
        <a:xfrm rot="20700000">
          <a:off x="370008" y="35058"/>
          <a:ext cx="311981" cy="311981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</a:t>
          </a:r>
        </a:p>
      </dsp:txBody>
      <dsp:txXfrm rot="-20700000">
        <a:off x="438435" y="103484"/>
        <a:ext cx="175128" cy="175128"/>
      </dsp:txXfrm>
    </dsp:sp>
    <dsp:sp modelId="{01537400-2C23-4C8B-865E-44633C1F812C}">
      <dsp:nvSpPr>
        <dsp:cNvPr id="0" name=""/>
        <dsp:cNvSpPr/>
      </dsp:nvSpPr>
      <dsp:spPr>
        <a:xfrm>
          <a:off x="384581" y="305845"/>
          <a:ext cx="560410" cy="560410"/>
        </a:xfrm>
        <a:prstGeom prst="circularArrow">
          <a:avLst>
            <a:gd name="adj1" fmla="val 4687"/>
            <a:gd name="adj2" fmla="val 299029"/>
            <a:gd name="adj3" fmla="val 2252968"/>
            <a:gd name="adj4" fmla="val 16645581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3306A1-7690-42F7-950E-E3A3985D648D}">
      <dsp:nvSpPr>
        <dsp:cNvPr id="0" name=""/>
        <dsp:cNvSpPr/>
      </dsp:nvSpPr>
      <dsp:spPr>
        <a:xfrm>
          <a:off x="135272" y="198862"/>
          <a:ext cx="407173" cy="40717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E122D6-F177-433A-B97A-B6DFB40CFE4F}">
      <dsp:nvSpPr>
        <dsp:cNvPr id="0" name=""/>
        <dsp:cNvSpPr/>
      </dsp:nvSpPr>
      <dsp:spPr>
        <a:xfrm>
          <a:off x="297843" y="-18693"/>
          <a:ext cx="439014" cy="43901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93417-3D86-46FF-AE57-E96E997AA22F}">
      <dsp:nvSpPr>
        <dsp:cNvPr id="0" name=""/>
        <dsp:cNvSpPr/>
      </dsp:nvSpPr>
      <dsp:spPr>
        <a:xfrm>
          <a:off x="346376" y="277039"/>
          <a:ext cx="284620" cy="28462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403597" y="343710"/>
        <a:ext cx="170178" cy="146300"/>
      </dsp:txXfrm>
    </dsp:sp>
    <dsp:sp modelId="{92F1E2C5-820D-4015-BD82-B68C12A4E6F4}">
      <dsp:nvSpPr>
        <dsp:cNvPr id="0" name=""/>
        <dsp:cNvSpPr/>
      </dsp:nvSpPr>
      <dsp:spPr>
        <a:xfrm>
          <a:off x="180779" y="209765"/>
          <a:ext cx="206996" cy="206996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232891" y="262192"/>
        <a:ext cx="102772" cy="102142"/>
      </dsp:txXfrm>
    </dsp:sp>
    <dsp:sp modelId="{4BA40BD0-2DD4-44D6-9782-EFA510B2EB3B}">
      <dsp:nvSpPr>
        <dsp:cNvPr id="0" name=""/>
        <dsp:cNvSpPr/>
      </dsp:nvSpPr>
      <dsp:spPr>
        <a:xfrm rot="20700000">
          <a:off x="296718" y="66959"/>
          <a:ext cx="202814" cy="202814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 rot="-20700000">
        <a:off x="341201" y="111442"/>
        <a:ext cx="113848" cy="113848"/>
      </dsp:txXfrm>
    </dsp:sp>
    <dsp:sp modelId="{01537400-2C23-4C8B-865E-44633C1F812C}">
      <dsp:nvSpPr>
        <dsp:cNvPr id="0" name=""/>
        <dsp:cNvSpPr/>
      </dsp:nvSpPr>
      <dsp:spPr>
        <a:xfrm>
          <a:off x="301253" y="244519"/>
          <a:ext cx="364313" cy="364313"/>
        </a:xfrm>
        <a:prstGeom prst="circularArrow">
          <a:avLst>
            <a:gd name="adj1" fmla="val 4688"/>
            <a:gd name="adj2" fmla="val 299029"/>
            <a:gd name="adj3" fmla="val 2209726"/>
            <a:gd name="adj4" fmla="val 16902392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3306A1-7690-42F7-950E-E3A3985D648D}">
      <dsp:nvSpPr>
        <dsp:cNvPr id="0" name=""/>
        <dsp:cNvSpPr/>
      </dsp:nvSpPr>
      <dsp:spPr>
        <a:xfrm>
          <a:off x="144120" y="177003"/>
          <a:ext cx="264696" cy="26469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E122D6-F177-433A-B97A-B6DFB40CFE4F}">
      <dsp:nvSpPr>
        <dsp:cNvPr id="0" name=""/>
        <dsp:cNvSpPr/>
      </dsp:nvSpPr>
      <dsp:spPr>
        <a:xfrm>
          <a:off x="249805" y="35573"/>
          <a:ext cx="285396" cy="2853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93417-3D86-46FF-AE57-E96E997AA22F}">
      <dsp:nvSpPr>
        <dsp:cNvPr id="0" name=""/>
        <dsp:cNvSpPr/>
      </dsp:nvSpPr>
      <dsp:spPr>
        <a:xfrm>
          <a:off x="346376" y="277039"/>
          <a:ext cx="284620" cy="28462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403597" y="343710"/>
        <a:ext cx="170178" cy="146300"/>
      </dsp:txXfrm>
    </dsp:sp>
    <dsp:sp modelId="{92F1E2C5-820D-4015-BD82-B68C12A4E6F4}">
      <dsp:nvSpPr>
        <dsp:cNvPr id="0" name=""/>
        <dsp:cNvSpPr/>
      </dsp:nvSpPr>
      <dsp:spPr>
        <a:xfrm>
          <a:off x="180779" y="209765"/>
          <a:ext cx="206996" cy="206996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232891" y="262192"/>
        <a:ext cx="102772" cy="102142"/>
      </dsp:txXfrm>
    </dsp:sp>
    <dsp:sp modelId="{4BA40BD0-2DD4-44D6-9782-EFA510B2EB3B}">
      <dsp:nvSpPr>
        <dsp:cNvPr id="0" name=""/>
        <dsp:cNvSpPr/>
      </dsp:nvSpPr>
      <dsp:spPr>
        <a:xfrm rot="20700000">
          <a:off x="296718" y="66959"/>
          <a:ext cx="202814" cy="202814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 rot="-20700000">
        <a:off x="341201" y="111442"/>
        <a:ext cx="113848" cy="113848"/>
      </dsp:txXfrm>
    </dsp:sp>
    <dsp:sp modelId="{01537400-2C23-4C8B-865E-44633C1F812C}">
      <dsp:nvSpPr>
        <dsp:cNvPr id="0" name=""/>
        <dsp:cNvSpPr/>
      </dsp:nvSpPr>
      <dsp:spPr>
        <a:xfrm>
          <a:off x="301253" y="244519"/>
          <a:ext cx="364313" cy="364313"/>
        </a:xfrm>
        <a:prstGeom prst="circularArrow">
          <a:avLst>
            <a:gd name="adj1" fmla="val 4688"/>
            <a:gd name="adj2" fmla="val 299029"/>
            <a:gd name="adj3" fmla="val 2209726"/>
            <a:gd name="adj4" fmla="val 16902392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3306A1-7690-42F7-950E-E3A3985D648D}">
      <dsp:nvSpPr>
        <dsp:cNvPr id="0" name=""/>
        <dsp:cNvSpPr/>
      </dsp:nvSpPr>
      <dsp:spPr>
        <a:xfrm>
          <a:off x="144120" y="177003"/>
          <a:ext cx="264696" cy="26469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E122D6-F177-433A-B97A-B6DFB40CFE4F}">
      <dsp:nvSpPr>
        <dsp:cNvPr id="0" name=""/>
        <dsp:cNvSpPr/>
      </dsp:nvSpPr>
      <dsp:spPr>
        <a:xfrm>
          <a:off x="249805" y="35573"/>
          <a:ext cx="285396" cy="2853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93417-3D86-46FF-AE57-E96E997AA22F}">
      <dsp:nvSpPr>
        <dsp:cNvPr id="0" name=""/>
        <dsp:cNvSpPr/>
      </dsp:nvSpPr>
      <dsp:spPr>
        <a:xfrm>
          <a:off x="346376" y="277039"/>
          <a:ext cx="284620" cy="28462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403597" y="343710"/>
        <a:ext cx="170178" cy="146300"/>
      </dsp:txXfrm>
    </dsp:sp>
    <dsp:sp modelId="{92F1E2C5-820D-4015-BD82-B68C12A4E6F4}">
      <dsp:nvSpPr>
        <dsp:cNvPr id="0" name=""/>
        <dsp:cNvSpPr/>
      </dsp:nvSpPr>
      <dsp:spPr>
        <a:xfrm>
          <a:off x="180779" y="209765"/>
          <a:ext cx="206996" cy="206996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232891" y="262192"/>
        <a:ext cx="102772" cy="102142"/>
      </dsp:txXfrm>
    </dsp:sp>
    <dsp:sp modelId="{4BA40BD0-2DD4-44D6-9782-EFA510B2EB3B}">
      <dsp:nvSpPr>
        <dsp:cNvPr id="0" name=""/>
        <dsp:cNvSpPr/>
      </dsp:nvSpPr>
      <dsp:spPr>
        <a:xfrm rot="20700000">
          <a:off x="296718" y="66959"/>
          <a:ext cx="202814" cy="202814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 rot="-20700000">
        <a:off x="341201" y="111442"/>
        <a:ext cx="113848" cy="113848"/>
      </dsp:txXfrm>
    </dsp:sp>
    <dsp:sp modelId="{01537400-2C23-4C8B-865E-44633C1F812C}">
      <dsp:nvSpPr>
        <dsp:cNvPr id="0" name=""/>
        <dsp:cNvSpPr/>
      </dsp:nvSpPr>
      <dsp:spPr>
        <a:xfrm>
          <a:off x="301253" y="244519"/>
          <a:ext cx="364313" cy="364313"/>
        </a:xfrm>
        <a:prstGeom prst="circularArrow">
          <a:avLst>
            <a:gd name="adj1" fmla="val 4688"/>
            <a:gd name="adj2" fmla="val 299029"/>
            <a:gd name="adj3" fmla="val 2209726"/>
            <a:gd name="adj4" fmla="val 16902392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3306A1-7690-42F7-950E-E3A3985D648D}">
      <dsp:nvSpPr>
        <dsp:cNvPr id="0" name=""/>
        <dsp:cNvSpPr/>
      </dsp:nvSpPr>
      <dsp:spPr>
        <a:xfrm>
          <a:off x="144120" y="177003"/>
          <a:ext cx="264696" cy="26469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E122D6-F177-433A-B97A-B6DFB40CFE4F}">
      <dsp:nvSpPr>
        <dsp:cNvPr id="0" name=""/>
        <dsp:cNvSpPr/>
      </dsp:nvSpPr>
      <dsp:spPr>
        <a:xfrm>
          <a:off x="249805" y="35573"/>
          <a:ext cx="285396" cy="2853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93417-3D86-46FF-AE57-E96E997AA22F}">
      <dsp:nvSpPr>
        <dsp:cNvPr id="0" name=""/>
        <dsp:cNvSpPr/>
      </dsp:nvSpPr>
      <dsp:spPr>
        <a:xfrm>
          <a:off x="529332" y="506741"/>
          <a:ext cx="619351" cy="619351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 </a:t>
          </a:r>
        </a:p>
      </dsp:txBody>
      <dsp:txXfrm>
        <a:off x="653849" y="651821"/>
        <a:ext cx="370317" cy="318359"/>
      </dsp:txXfrm>
    </dsp:sp>
    <dsp:sp modelId="{92F1E2C5-820D-4015-BD82-B68C12A4E6F4}">
      <dsp:nvSpPr>
        <dsp:cNvPr id="0" name=""/>
        <dsp:cNvSpPr/>
      </dsp:nvSpPr>
      <dsp:spPr>
        <a:xfrm>
          <a:off x="168982" y="360349"/>
          <a:ext cx="450437" cy="450437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 </a:t>
          </a:r>
        </a:p>
      </dsp:txBody>
      <dsp:txXfrm>
        <a:off x="282381" y="474433"/>
        <a:ext cx="223639" cy="222269"/>
      </dsp:txXfrm>
    </dsp:sp>
    <dsp:sp modelId="{4BA40BD0-2DD4-44D6-9782-EFA510B2EB3B}">
      <dsp:nvSpPr>
        <dsp:cNvPr id="0" name=""/>
        <dsp:cNvSpPr/>
      </dsp:nvSpPr>
      <dsp:spPr>
        <a:xfrm rot="20700000">
          <a:off x="421273" y="49594"/>
          <a:ext cx="441336" cy="441336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 </a:t>
          </a:r>
        </a:p>
      </dsp:txBody>
      <dsp:txXfrm rot="-20700000">
        <a:off x="518071" y="146392"/>
        <a:ext cx="247740" cy="247740"/>
      </dsp:txXfrm>
    </dsp:sp>
    <dsp:sp modelId="{01537400-2C23-4C8B-865E-44633C1F812C}">
      <dsp:nvSpPr>
        <dsp:cNvPr id="0" name=""/>
        <dsp:cNvSpPr/>
      </dsp:nvSpPr>
      <dsp:spPr>
        <a:xfrm>
          <a:off x="454011" y="427673"/>
          <a:ext cx="792769" cy="792769"/>
        </a:xfrm>
        <a:prstGeom prst="circularArrow">
          <a:avLst>
            <a:gd name="adj1" fmla="val 4687"/>
            <a:gd name="adj2" fmla="val 299029"/>
            <a:gd name="adj3" fmla="val 2318816"/>
            <a:gd name="adj4" fmla="val 16383314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3306A1-7690-42F7-950E-E3A3985D648D}">
      <dsp:nvSpPr>
        <dsp:cNvPr id="0" name=""/>
        <dsp:cNvSpPr/>
      </dsp:nvSpPr>
      <dsp:spPr>
        <a:xfrm>
          <a:off x="89211" y="273852"/>
          <a:ext cx="575996" cy="57599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E122D6-F177-433A-B97A-B6DFB40CFE4F}">
      <dsp:nvSpPr>
        <dsp:cNvPr id="0" name=""/>
        <dsp:cNvSpPr/>
      </dsp:nvSpPr>
      <dsp:spPr>
        <a:xfrm>
          <a:off x="319187" y="-33907"/>
          <a:ext cx="621040" cy="62104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93417-3D86-46FF-AE57-E96E997AA22F}">
      <dsp:nvSpPr>
        <dsp:cNvPr id="0" name=""/>
        <dsp:cNvSpPr/>
      </dsp:nvSpPr>
      <dsp:spPr>
        <a:xfrm>
          <a:off x="346376" y="277039"/>
          <a:ext cx="284620" cy="28462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403597" y="343710"/>
        <a:ext cx="170178" cy="146300"/>
      </dsp:txXfrm>
    </dsp:sp>
    <dsp:sp modelId="{92F1E2C5-820D-4015-BD82-B68C12A4E6F4}">
      <dsp:nvSpPr>
        <dsp:cNvPr id="0" name=""/>
        <dsp:cNvSpPr/>
      </dsp:nvSpPr>
      <dsp:spPr>
        <a:xfrm>
          <a:off x="180779" y="209765"/>
          <a:ext cx="206996" cy="206996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232891" y="262192"/>
        <a:ext cx="102772" cy="102142"/>
      </dsp:txXfrm>
    </dsp:sp>
    <dsp:sp modelId="{4BA40BD0-2DD4-44D6-9782-EFA510B2EB3B}">
      <dsp:nvSpPr>
        <dsp:cNvPr id="0" name=""/>
        <dsp:cNvSpPr/>
      </dsp:nvSpPr>
      <dsp:spPr>
        <a:xfrm rot="20700000">
          <a:off x="296718" y="66959"/>
          <a:ext cx="202814" cy="202814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 rot="-20700000">
        <a:off x="341201" y="111442"/>
        <a:ext cx="113848" cy="113848"/>
      </dsp:txXfrm>
    </dsp:sp>
    <dsp:sp modelId="{01537400-2C23-4C8B-865E-44633C1F812C}">
      <dsp:nvSpPr>
        <dsp:cNvPr id="0" name=""/>
        <dsp:cNvSpPr/>
      </dsp:nvSpPr>
      <dsp:spPr>
        <a:xfrm>
          <a:off x="301253" y="244519"/>
          <a:ext cx="364313" cy="364313"/>
        </a:xfrm>
        <a:prstGeom prst="circularArrow">
          <a:avLst>
            <a:gd name="adj1" fmla="val 4688"/>
            <a:gd name="adj2" fmla="val 299029"/>
            <a:gd name="adj3" fmla="val 2209726"/>
            <a:gd name="adj4" fmla="val 16902392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3306A1-7690-42F7-950E-E3A3985D648D}">
      <dsp:nvSpPr>
        <dsp:cNvPr id="0" name=""/>
        <dsp:cNvSpPr/>
      </dsp:nvSpPr>
      <dsp:spPr>
        <a:xfrm>
          <a:off x="144120" y="177003"/>
          <a:ext cx="264696" cy="26469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E122D6-F177-433A-B97A-B6DFB40CFE4F}">
      <dsp:nvSpPr>
        <dsp:cNvPr id="0" name=""/>
        <dsp:cNvSpPr/>
      </dsp:nvSpPr>
      <dsp:spPr>
        <a:xfrm>
          <a:off x="249805" y="35573"/>
          <a:ext cx="285396" cy="2853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93417-3D86-46FF-AE57-E96E997AA22F}">
      <dsp:nvSpPr>
        <dsp:cNvPr id="0" name=""/>
        <dsp:cNvSpPr/>
      </dsp:nvSpPr>
      <dsp:spPr>
        <a:xfrm>
          <a:off x="346376" y="277039"/>
          <a:ext cx="284620" cy="28462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403597" y="343710"/>
        <a:ext cx="170178" cy="146300"/>
      </dsp:txXfrm>
    </dsp:sp>
    <dsp:sp modelId="{92F1E2C5-820D-4015-BD82-B68C12A4E6F4}">
      <dsp:nvSpPr>
        <dsp:cNvPr id="0" name=""/>
        <dsp:cNvSpPr/>
      </dsp:nvSpPr>
      <dsp:spPr>
        <a:xfrm>
          <a:off x="180779" y="209765"/>
          <a:ext cx="206996" cy="206996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232891" y="262192"/>
        <a:ext cx="102772" cy="102142"/>
      </dsp:txXfrm>
    </dsp:sp>
    <dsp:sp modelId="{4BA40BD0-2DD4-44D6-9782-EFA510B2EB3B}">
      <dsp:nvSpPr>
        <dsp:cNvPr id="0" name=""/>
        <dsp:cNvSpPr/>
      </dsp:nvSpPr>
      <dsp:spPr>
        <a:xfrm rot="20700000">
          <a:off x="296718" y="66959"/>
          <a:ext cx="202814" cy="202814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 rot="-20700000">
        <a:off x="341201" y="111442"/>
        <a:ext cx="113848" cy="113848"/>
      </dsp:txXfrm>
    </dsp:sp>
    <dsp:sp modelId="{01537400-2C23-4C8B-865E-44633C1F812C}">
      <dsp:nvSpPr>
        <dsp:cNvPr id="0" name=""/>
        <dsp:cNvSpPr/>
      </dsp:nvSpPr>
      <dsp:spPr>
        <a:xfrm>
          <a:off x="301253" y="244519"/>
          <a:ext cx="364313" cy="364313"/>
        </a:xfrm>
        <a:prstGeom prst="circularArrow">
          <a:avLst>
            <a:gd name="adj1" fmla="val 4688"/>
            <a:gd name="adj2" fmla="val 299029"/>
            <a:gd name="adj3" fmla="val 2209726"/>
            <a:gd name="adj4" fmla="val 16902392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3306A1-7690-42F7-950E-E3A3985D648D}">
      <dsp:nvSpPr>
        <dsp:cNvPr id="0" name=""/>
        <dsp:cNvSpPr/>
      </dsp:nvSpPr>
      <dsp:spPr>
        <a:xfrm>
          <a:off x="144120" y="177003"/>
          <a:ext cx="264696" cy="26469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E122D6-F177-433A-B97A-B6DFB40CFE4F}">
      <dsp:nvSpPr>
        <dsp:cNvPr id="0" name=""/>
        <dsp:cNvSpPr/>
      </dsp:nvSpPr>
      <dsp:spPr>
        <a:xfrm>
          <a:off x="249805" y="35573"/>
          <a:ext cx="285396" cy="2853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93417-3D86-46FF-AE57-E96E997AA22F}">
      <dsp:nvSpPr>
        <dsp:cNvPr id="0" name=""/>
        <dsp:cNvSpPr/>
      </dsp:nvSpPr>
      <dsp:spPr>
        <a:xfrm>
          <a:off x="346376" y="277039"/>
          <a:ext cx="284620" cy="28462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403597" y="343710"/>
        <a:ext cx="170178" cy="146300"/>
      </dsp:txXfrm>
    </dsp:sp>
    <dsp:sp modelId="{92F1E2C5-820D-4015-BD82-B68C12A4E6F4}">
      <dsp:nvSpPr>
        <dsp:cNvPr id="0" name=""/>
        <dsp:cNvSpPr/>
      </dsp:nvSpPr>
      <dsp:spPr>
        <a:xfrm>
          <a:off x="180779" y="209765"/>
          <a:ext cx="206996" cy="206996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232891" y="262192"/>
        <a:ext cx="102772" cy="102142"/>
      </dsp:txXfrm>
    </dsp:sp>
    <dsp:sp modelId="{4BA40BD0-2DD4-44D6-9782-EFA510B2EB3B}">
      <dsp:nvSpPr>
        <dsp:cNvPr id="0" name=""/>
        <dsp:cNvSpPr/>
      </dsp:nvSpPr>
      <dsp:spPr>
        <a:xfrm rot="20700000">
          <a:off x="296718" y="66959"/>
          <a:ext cx="202814" cy="202814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 rot="-20700000">
        <a:off x="341201" y="111442"/>
        <a:ext cx="113848" cy="113848"/>
      </dsp:txXfrm>
    </dsp:sp>
    <dsp:sp modelId="{01537400-2C23-4C8B-865E-44633C1F812C}">
      <dsp:nvSpPr>
        <dsp:cNvPr id="0" name=""/>
        <dsp:cNvSpPr/>
      </dsp:nvSpPr>
      <dsp:spPr>
        <a:xfrm>
          <a:off x="301253" y="244519"/>
          <a:ext cx="364313" cy="364313"/>
        </a:xfrm>
        <a:prstGeom prst="circularArrow">
          <a:avLst>
            <a:gd name="adj1" fmla="val 4688"/>
            <a:gd name="adj2" fmla="val 299029"/>
            <a:gd name="adj3" fmla="val 2209726"/>
            <a:gd name="adj4" fmla="val 16902392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3306A1-7690-42F7-950E-E3A3985D648D}">
      <dsp:nvSpPr>
        <dsp:cNvPr id="0" name=""/>
        <dsp:cNvSpPr/>
      </dsp:nvSpPr>
      <dsp:spPr>
        <a:xfrm>
          <a:off x="144120" y="177003"/>
          <a:ext cx="264696" cy="26469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E122D6-F177-433A-B97A-B6DFB40CFE4F}">
      <dsp:nvSpPr>
        <dsp:cNvPr id="0" name=""/>
        <dsp:cNvSpPr/>
      </dsp:nvSpPr>
      <dsp:spPr>
        <a:xfrm>
          <a:off x="249805" y="35573"/>
          <a:ext cx="285396" cy="2853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93417-3D86-46FF-AE57-E96E997AA22F}">
      <dsp:nvSpPr>
        <dsp:cNvPr id="0" name=""/>
        <dsp:cNvSpPr/>
      </dsp:nvSpPr>
      <dsp:spPr>
        <a:xfrm>
          <a:off x="346376" y="277039"/>
          <a:ext cx="284620" cy="28462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403597" y="343710"/>
        <a:ext cx="170178" cy="146300"/>
      </dsp:txXfrm>
    </dsp:sp>
    <dsp:sp modelId="{92F1E2C5-820D-4015-BD82-B68C12A4E6F4}">
      <dsp:nvSpPr>
        <dsp:cNvPr id="0" name=""/>
        <dsp:cNvSpPr/>
      </dsp:nvSpPr>
      <dsp:spPr>
        <a:xfrm>
          <a:off x="180779" y="209765"/>
          <a:ext cx="206996" cy="206996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232891" y="262192"/>
        <a:ext cx="102772" cy="102142"/>
      </dsp:txXfrm>
    </dsp:sp>
    <dsp:sp modelId="{4BA40BD0-2DD4-44D6-9782-EFA510B2EB3B}">
      <dsp:nvSpPr>
        <dsp:cNvPr id="0" name=""/>
        <dsp:cNvSpPr/>
      </dsp:nvSpPr>
      <dsp:spPr>
        <a:xfrm rot="20700000">
          <a:off x="296718" y="66959"/>
          <a:ext cx="202814" cy="202814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 rot="-20700000">
        <a:off x="341201" y="111442"/>
        <a:ext cx="113848" cy="113848"/>
      </dsp:txXfrm>
    </dsp:sp>
    <dsp:sp modelId="{01537400-2C23-4C8B-865E-44633C1F812C}">
      <dsp:nvSpPr>
        <dsp:cNvPr id="0" name=""/>
        <dsp:cNvSpPr/>
      </dsp:nvSpPr>
      <dsp:spPr>
        <a:xfrm>
          <a:off x="301253" y="244519"/>
          <a:ext cx="364313" cy="364313"/>
        </a:xfrm>
        <a:prstGeom prst="circularArrow">
          <a:avLst>
            <a:gd name="adj1" fmla="val 4688"/>
            <a:gd name="adj2" fmla="val 299029"/>
            <a:gd name="adj3" fmla="val 2209726"/>
            <a:gd name="adj4" fmla="val 16902392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3306A1-7690-42F7-950E-E3A3985D648D}">
      <dsp:nvSpPr>
        <dsp:cNvPr id="0" name=""/>
        <dsp:cNvSpPr/>
      </dsp:nvSpPr>
      <dsp:spPr>
        <a:xfrm>
          <a:off x="144120" y="177003"/>
          <a:ext cx="264696" cy="26469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E122D6-F177-433A-B97A-B6DFB40CFE4F}">
      <dsp:nvSpPr>
        <dsp:cNvPr id="0" name=""/>
        <dsp:cNvSpPr/>
      </dsp:nvSpPr>
      <dsp:spPr>
        <a:xfrm>
          <a:off x="249805" y="35573"/>
          <a:ext cx="285396" cy="2853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93417-3D86-46FF-AE57-E96E997AA22F}">
      <dsp:nvSpPr>
        <dsp:cNvPr id="0" name=""/>
        <dsp:cNvSpPr/>
      </dsp:nvSpPr>
      <dsp:spPr>
        <a:xfrm>
          <a:off x="346376" y="277039"/>
          <a:ext cx="284620" cy="28462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403597" y="343710"/>
        <a:ext cx="170178" cy="146300"/>
      </dsp:txXfrm>
    </dsp:sp>
    <dsp:sp modelId="{92F1E2C5-820D-4015-BD82-B68C12A4E6F4}">
      <dsp:nvSpPr>
        <dsp:cNvPr id="0" name=""/>
        <dsp:cNvSpPr/>
      </dsp:nvSpPr>
      <dsp:spPr>
        <a:xfrm>
          <a:off x="180779" y="209765"/>
          <a:ext cx="206996" cy="206996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232891" y="262192"/>
        <a:ext cx="102772" cy="102142"/>
      </dsp:txXfrm>
    </dsp:sp>
    <dsp:sp modelId="{4BA40BD0-2DD4-44D6-9782-EFA510B2EB3B}">
      <dsp:nvSpPr>
        <dsp:cNvPr id="0" name=""/>
        <dsp:cNvSpPr/>
      </dsp:nvSpPr>
      <dsp:spPr>
        <a:xfrm rot="20700000">
          <a:off x="296718" y="66959"/>
          <a:ext cx="202814" cy="202814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 rot="-20700000">
        <a:off x="341201" y="111442"/>
        <a:ext cx="113848" cy="113848"/>
      </dsp:txXfrm>
    </dsp:sp>
    <dsp:sp modelId="{01537400-2C23-4C8B-865E-44633C1F812C}">
      <dsp:nvSpPr>
        <dsp:cNvPr id="0" name=""/>
        <dsp:cNvSpPr/>
      </dsp:nvSpPr>
      <dsp:spPr>
        <a:xfrm>
          <a:off x="301253" y="244519"/>
          <a:ext cx="364313" cy="364313"/>
        </a:xfrm>
        <a:prstGeom prst="circularArrow">
          <a:avLst>
            <a:gd name="adj1" fmla="val 4688"/>
            <a:gd name="adj2" fmla="val 299029"/>
            <a:gd name="adj3" fmla="val 2209726"/>
            <a:gd name="adj4" fmla="val 16902392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3306A1-7690-42F7-950E-E3A3985D648D}">
      <dsp:nvSpPr>
        <dsp:cNvPr id="0" name=""/>
        <dsp:cNvSpPr/>
      </dsp:nvSpPr>
      <dsp:spPr>
        <a:xfrm>
          <a:off x="144120" y="177003"/>
          <a:ext cx="264696" cy="26469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E122D6-F177-433A-B97A-B6DFB40CFE4F}">
      <dsp:nvSpPr>
        <dsp:cNvPr id="0" name=""/>
        <dsp:cNvSpPr/>
      </dsp:nvSpPr>
      <dsp:spPr>
        <a:xfrm>
          <a:off x="249805" y="35573"/>
          <a:ext cx="285396" cy="2853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93417-3D86-46FF-AE57-E96E997AA22F}">
      <dsp:nvSpPr>
        <dsp:cNvPr id="0" name=""/>
        <dsp:cNvSpPr/>
      </dsp:nvSpPr>
      <dsp:spPr>
        <a:xfrm>
          <a:off x="346376" y="277039"/>
          <a:ext cx="284620" cy="28462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403597" y="343710"/>
        <a:ext cx="170178" cy="146300"/>
      </dsp:txXfrm>
    </dsp:sp>
    <dsp:sp modelId="{92F1E2C5-820D-4015-BD82-B68C12A4E6F4}">
      <dsp:nvSpPr>
        <dsp:cNvPr id="0" name=""/>
        <dsp:cNvSpPr/>
      </dsp:nvSpPr>
      <dsp:spPr>
        <a:xfrm>
          <a:off x="180779" y="209765"/>
          <a:ext cx="206996" cy="206996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232891" y="262192"/>
        <a:ext cx="102772" cy="102142"/>
      </dsp:txXfrm>
    </dsp:sp>
    <dsp:sp modelId="{4BA40BD0-2DD4-44D6-9782-EFA510B2EB3B}">
      <dsp:nvSpPr>
        <dsp:cNvPr id="0" name=""/>
        <dsp:cNvSpPr/>
      </dsp:nvSpPr>
      <dsp:spPr>
        <a:xfrm rot="20700000">
          <a:off x="296718" y="66959"/>
          <a:ext cx="202814" cy="202814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 rot="-20700000">
        <a:off x="341201" y="111442"/>
        <a:ext cx="113848" cy="113848"/>
      </dsp:txXfrm>
    </dsp:sp>
    <dsp:sp modelId="{01537400-2C23-4C8B-865E-44633C1F812C}">
      <dsp:nvSpPr>
        <dsp:cNvPr id="0" name=""/>
        <dsp:cNvSpPr/>
      </dsp:nvSpPr>
      <dsp:spPr>
        <a:xfrm>
          <a:off x="301253" y="244519"/>
          <a:ext cx="364313" cy="364313"/>
        </a:xfrm>
        <a:prstGeom prst="circularArrow">
          <a:avLst>
            <a:gd name="adj1" fmla="val 4688"/>
            <a:gd name="adj2" fmla="val 299029"/>
            <a:gd name="adj3" fmla="val 2209726"/>
            <a:gd name="adj4" fmla="val 16902392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3306A1-7690-42F7-950E-E3A3985D648D}">
      <dsp:nvSpPr>
        <dsp:cNvPr id="0" name=""/>
        <dsp:cNvSpPr/>
      </dsp:nvSpPr>
      <dsp:spPr>
        <a:xfrm>
          <a:off x="144120" y="177003"/>
          <a:ext cx="264696" cy="26469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E122D6-F177-433A-B97A-B6DFB40CFE4F}">
      <dsp:nvSpPr>
        <dsp:cNvPr id="0" name=""/>
        <dsp:cNvSpPr/>
      </dsp:nvSpPr>
      <dsp:spPr>
        <a:xfrm>
          <a:off x="249805" y="35573"/>
          <a:ext cx="285396" cy="2853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93417-3D86-46FF-AE57-E96E997AA22F}">
      <dsp:nvSpPr>
        <dsp:cNvPr id="0" name=""/>
        <dsp:cNvSpPr/>
      </dsp:nvSpPr>
      <dsp:spPr>
        <a:xfrm>
          <a:off x="346376" y="277039"/>
          <a:ext cx="284620" cy="28462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403597" y="343710"/>
        <a:ext cx="170178" cy="146300"/>
      </dsp:txXfrm>
    </dsp:sp>
    <dsp:sp modelId="{92F1E2C5-820D-4015-BD82-B68C12A4E6F4}">
      <dsp:nvSpPr>
        <dsp:cNvPr id="0" name=""/>
        <dsp:cNvSpPr/>
      </dsp:nvSpPr>
      <dsp:spPr>
        <a:xfrm>
          <a:off x="180779" y="209765"/>
          <a:ext cx="206996" cy="206996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232891" y="262192"/>
        <a:ext cx="102772" cy="102142"/>
      </dsp:txXfrm>
    </dsp:sp>
    <dsp:sp modelId="{4BA40BD0-2DD4-44D6-9782-EFA510B2EB3B}">
      <dsp:nvSpPr>
        <dsp:cNvPr id="0" name=""/>
        <dsp:cNvSpPr/>
      </dsp:nvSpPr>
      <dsp:spPr>
        <a:xfrm rot="20700000">
          <a:off x="296718" y="66959"/>
          <a:ext cx="202814" cy="202814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 rot="-20700000">
        <a:off x="341201" y="111442"/>
        <a:ext cx="113848" cy="113848"/>
      </dsp:txXfrm>
    </dsp:sp>
    <dsp:sp modelId="{01537400-2C23-4C8B-865E-44633C1F812C}">
      <dsp:nvSpPr>
        <dsp:cNvPr id="0" name=""/>
        <dsp:cNvSpPr/>
      </dsp:nvSpPr>
      <dsp:spPr>
        <a:xfrm>
          <a:off x="301253" y="244519"/>
          <a:ext cx="364313" cy="364313"/>
        </a:xfrm>
        <a:prstGeom prst="circularArrow">
          <a:avLst>
            <a:gd name="adj1" fmla="val 4688"/>
            <a:gd name="adj2" fmla="val 299029"/>
            <a:gd name="adj3" fmla="val 2209726"/>
            <a:gd name="adj4" fmla="val 16902392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3306A1-7690-42F7-950E-E3A3985D648D}">
      <dsp:nvSpPr>
        <dsp:cNvPr id="0" name=""/>
        <dsp:cNvSpPr/>
      </dsp:nvSpPr>
      <dsp:spPr>
        <a:xfrm>
          <a:off x="144120" y="177003"/>
          <a:ext cx="264696" cy="26469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E122D6-F177-433A-B97A-B6DFB40CFE4F}">
      <dsp:nvSpPr>
        <dsp:cNvPr id="0" name=""/>
        <dsp:cNvSpPr/>
      </dsp:nvSpPr>
      <dsp:spPr>
        <a:xfrm>
          <a:off x="249805" y="35573"/>
          <a:ext cx="285396" cy="2853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93417-3D86-46FF-AE57-E96E997AA22F}">
      <dsp:nvSpPr>
        <dsp:cNvPr id="0" name=""/>
        <dsp:cNvSpPr/>
      </dsp:nvSpPr>
      <dsp:spPr>
        <a:xfrm>
          <a:off x="346376" y="277039"/>
          <a:ext cx="284620" cy="28462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403597" y="343710"/>
        <a:ext cx="170178" cy="146300"/>
      </dsp:txXfrm>
    </dsp:sp>
    <dsp:sp modelId="{92F1E2C5-820D-4015-BD82-B68C12A4E6F4}">
      <dsp:nvSpPr>
        <dsp:cNvPr id="0" name=""/>
        <dsp:cNvSpPr/>
      </dsp:nvSpPr>
      <dsp:spPr>
        <a:xfrm>
          <a:off x="180779" y="209765"/>
          <a:ext cx="206996" cy="206996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232891" y="262192"/>
        <a:ext cx="102772" cy="102142"/>
      </dsp:txXfrm>
    </dsp:sp>
    <dsp:sp modelId="{4BA40BD0-2DD4-44D6-9782-EFA510B2EB3B}">
      <dsp:nvSpPr>
        <dsp:cNvPr id="0" name=""/>
        <dsp:cNvSpPr/>
      </dsp:nvSpPr>
      <dsp:spPr>
        <a:xfrm rot="20700000">
          <a:off x="296718" y="66959"/>
          <a:ext cx="202814" cy="202814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 rot="-20700000">
        <a:off x="341201" y="111442"/>
        <a:ext cx="113848" cy="113848"/>
      </dsp:txXfrm>
    </dsp:sp>
    <dsp:sp modelId="{01537400-2C23-4C8B-865E-44633C1F812C}">
      <dsp:nvSpPr>
        <dsp:cNvPr id="0" name=""/>
        <dsp:cNvSpPr/>
      </dsp:nvSpPr>
      <dsp:spPr>
        <a:xfrm>
          <a:off x="301253" y="244519"/>
          <a:ext cx="364313" cy="364313"/>
        </a:xfrm>
        <a:prstGeom prst="circularArrow">
          <a:avLst>
            <a:gd name="adj1" fmla="val 4688"/>
            <a:gd name="adj2" fmla="val 299029"/>
            <a:gd name="adj3" fmla="val 2209726"/>
            <a:gd name="adj4" fmla="val 16902392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3306A1-7690-42F7-950E-E3A3985D648D}">
      <dsp:nvSpPr>
        <dsp:cNvPr id="0" name=""/>
        <dsp:cNvSpPr/>
      </dsp:nvSpPr>
      <dsp:spPr>
        <a:xfrm>
          <a:off x="144120" y="177003"/>
          <a:ext cx="264696" cy="26469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E122D6-F177-433A-B97A-B6DFB40CFE4F}">
      <dsp:nvSpPr>
        <dsp:cNvPr id="0" name=""/>
        <dsp:cNvSpPr/>
      </dsp:nvSpPr>
      <dsp:spPr>
        <a:xfrm>
          <a:off x="249805" y="35573"/>
          <a:ext cx="285396" cy="2853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93417-3D86-46FF-AE57-E96E997AA22F}">
      <dsp:nvSpPr>
        <dsp:cNvPr id="0" name=""/>
        <dsp:cNvSpPr/>
      </dsp:nvSpPr>
      <dsp:spPr>
        <a:xfrm>
          <a:off x="346376" y="277039"/>
          <a:ext cx="284620" cy="28462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403597" y="343710"/>
        <a:ext cx="170178" cy="146300"/>
      </dsp:txXfrm>
    </dsp:sp>
    <dsp:sp modelId="{92F1E2C5-820D-4015-BD82-B68C12A4E6F4}">
      <dsp:nvSpPr>
        <dsp:cNvPr id="0" name=""/>
        <dsp:cNvSpPr/>
      </dsp:nvSpPr>
      <dsp:spPr>
        <a:xfrm>
          <a:off x="180779" y="209765"/>
          <a:ext cx="206996" cy="206996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232891" y="262192"/>
        <a:ext cx="102772" cy="102142"/>
      </dsp:txXfrm>
    </dsp:sp>
    <dsp:sp modelId="{4BA40BD0-2DD4-44D6-9782-EFA510B2EB3B}">
      <dsp:nvSpPr>
        <dsp:cNvPr id="0" name=""/>
        <dsp:cNvSpPr/>
      </dsp:nvSpPr>
      <dsp:spPr>
        <a:xfrm rot="20700000">
          <a:off x="296718" y="66959"/>
          <a:ext cx="202814" cy="202814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 rot="-20700000">
        <a:off x="341201" y="111442"/>
        <a:ext cx="113848" cy="113848"/>
      </dsp:txXfrm>
    </dsp:sp>
    <dsp:sp modelId="{01537400-2C23-4C8B-865E-44633C1F812C}">
      <dsp:nvSpPr>
        <dsp:cNvPr id="0" name=""/>
        <dsp:cNvSpPr/>
      </dsp:nvSpPr>
      <dsp:spPr>
        <a:xfrm>
          <a:off x="301253" y="244519"/>
          <a:ext cx="364313" cy="364313"/>
        </a:xfrm>
        <a:prstGeom prst="circularArrow">
          <a:avLst>
            <a:gd name="adj1" fmla="val 4688"/>
            <a:gd name="adj2" fmla="val 299029"/>
            <a:gd name="adj3" fmla="val 2209726"/>
            <a:gd name="adj4" fmla="val 16902392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3306A1-7690-42F7-950E-E3A3985D648D}">
      <dsp:nvSpPr>
        <dsp:cNvPr id="0" name=""/>
        <dsp:cNvSpPr/>
      </dsp:nvSpPr>
      <dsp:spPr>
        <a:xfrm>
          <a:off x="144120" y="177003"/>
          <a:ext cx="264696" cy="26469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E122D6-F177-433A-B97A-B6DFB40CFE4F}">
      <dsp:nvSpPr>
        <dsp:cNvPr id="0" name=""/>
        <dsp:cNvSpPr/>
      </dsp:nvSpPr>
      <dsp:spPr>
        <a:xfrm>
          <a:off x="249805" y="35573"/>
          <a:ext cx="285396" cy="2853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93417-3D86-46FF-AE57-E96E997AA22F}">
      <dsp:nvSpPr>
        <dsp:cNvPr id="0" name=""/>
        <dsp:cNvSpPr/>
      </dsp:nvSpPr>
      <dsp:spPr>
        <a:xfrm>
          <a:off x="346376" y="277039"/>
          <a:ext cx="284620" cy="28462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403597" y="343710"/>
        <a:ext cx="170178" cy="146300"/>
      </dsp:txXfrm>
    </dsp:sp>
    <dsp:sp modelId="{92F1E2C5-820D-4015-BD82-B68C12A4E6F4}">
      <dsp:nvSpPr>
        <dsp:cNvPr id="0" name=""/>
        <dsp:cNvSpPr/>
      </dsp:nvSpPr>
      <dsp:spPr>
        <a:xfrm>
          <a:off x="180779" y="209765"/>
          <a:ext cx="206996" cy="206996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232891" y="262192"/>
        <a:ext cx="102772" cy="102142"/>
      </dsp:txXfrm>
    </dsp:sp>
    <dsp:sp modelId="{4BA40BD0-2DD4-44D6-9782-EFA510B2EB3B}">
      <dsp:nvSpPr>
        <dsp:cNvPr id="0" name=""/>
        <dsp:cNvSpPr/>
      </dsp:nvSpPr>
      <dsp:spPr>
        <a:xfrm rot="20700000">
          <a:off x="296718" y="66959"/>
          <a:ext cx="202814" cy="202814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 rot="-20700000">
        <a:off x="341201" y="111442"/>
        <a:ext cx="113848" cy="113848"/>
      </dsp:txXfrm>
    </dsp:sp>
    <dsp:sp modelId="{01537400-2C23-4C8B-865E-44633C1F812C}">
      <dsp:nvSpPr>
        <dsp:cNvPr id="0" name=""/>
        <dsp:cNvSpPr/>
      </dsp:nvSpPr>
      <dsp:spPr>
        <a:xfrm>
          <a:off x="301253" y="244519"/>
          <a:ext cx="364313" cy="364313"/>
        </a:xfrm>
        <a:prstGeom prst="circularArrow">
          <a:avLst>
            <a:gd name="adj1" fmla="val 4688"/>
            <a:gd name="adj2" fmla="val 299029"/>
            <a:gd name="adj3" fmla="val 2209726"/>
            <a:gd name="adj4" fmla="val 16902392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3306A1-7690-42F7-950E-E3A3985D648D}">
      <dsp:nvSpPr>
        <dsp:cNvPr id="0" name=""/>
        <dsp:cNvSpPr/>
      </dsp:nvSpPr>
      <dsp:spPr>
        <a:xfrm>
          <a:off x="144120" y="177003"/>
          <a:ext cx="264696" cy="26469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E122D6-F177-433A-B97A-B6DFB40CFE4F}">
      <dsp:nvSpPr>
        <dsp:cNvPr id="0" name=""/>
        <dsp:cNvSpPr/>
      </dsp:nvSpPr>
      <dsp:spPr>
        <a:xfrm>
          <a:off x="249805" y="35573"/>
          <a:ext cx="285396" cy="2853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93417-3D86-46FF-AE57-E96E997AA22F}">
      <dsp:nvSpPr>
        <dsp:cNvPr id="0" name=""/>
        <dsp:cNvSpPr/>
      </dsp:nvSpPr>
      <dsp:spPr>
        <a:xfrm>
          <a:off x="529332" y="506741"/>
          <a:ext cx="619351" cy="619351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 </a:t>
          </a:r>
        </a:p>
      </dsp:txBody>
      <dsp:txXfrm>
        <a:off x="653849" y="651821"/>
        <a:ext cx="370317" cy="318359"/>
      </dsp:txXfrm>
    </dsp:sp>
    <dsp:sp modelId="{92F1E2C5-820D-4015-BD82-B68C12A4E6F4}">
      <dsp:nvSpPr>
        <dsp:cNvPr id="0" name=""/>
        <dsp:cNvSpPr/>
      </dsp:nvSpPr>
      <dsp:spPr>
        <a:xfrm>
          <a:off x="168982" y="360349"/>
          <a:ext cx="450437" cy="450437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 </a:t>
          </a:r>
        </a:p>
      </dsp:txBody>
      <dsp:txXfrm>
        <a:off x="282381" y="474433"/>
        <a:ext cx="223639" cy="222269"/>
      </dsp:txXfrm>
    </dsp:sp>
    <dsp:sp modelId="{4BA40BD0-2DD4-44D6-9782-EFA510B2EB3B}">
      <dsp:nvSpPr>
        <dsp:cNvPr id="0" name=""/>
        <dsp:cNvSpPr/>
      </dsp:nvSpPr>
      <dsp:spPr>
        <a:xfrm rot="20700000">
          <a:off x="421273" y="49594"/>
          <a:ext cx="441336" cy="441336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 </a:t>
          </a:r>
        </a:p>
      </dsp:txBody>
      <dsp:txXfrm rot="-20700000">
        <a:off x="518071" y="146392"/>
        <a:ext cx="247740" cy="247740"/>
      </dsp:txXfrm>
    </dsp:sp>
    <dsp:sp modelId="{01537400-2C23-4C8B-865E-44633C1F812C}">
      <dsp:nvSpPr>
        <dsp:cNvPr id="0" name=""/>
        <dsp:cNvSpPr/>
      </dsp:nvSpPr>
      <dsp:spPr>
        <a:xfrm>
          <a:off x="454011" y="427673"/>
          <a:ext cx="792769" cy="792769"/>
        </a:xfrm>
        <a:prstGeom prst="circularArrow">
          <a:avLst>
            <a:gd name="adj1" fmla="val 4687"/>
            <a:gd name="adj2" fmla="val 299029"/>
            <a:gd name="adj3" fmla="val 2318816"/>
            <a:gd name="adj4" fmla="val 16383314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3306A1-7690-42F7-950E-E3A3985D648D}">
      <dsp:nvSpPr>
        <dsp:cNvPr id="0" name=""/>
        <dsp:cNvSpPr/>
      </dsp:nvSpPr>
      <dsp:spPr>
        <a:xfrm>
          <a:off x="89211" y="273852"/>
          <a:ext cx="575996" cy="57599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E122D6-F177-433A-B97A-B6DFB40CFE4F}">
      <dsp:nvSpPr>
        <dsp:cNvPr id="0" name=""/>
        <dsp:cNvSpPr/>
      </dsp:nvSpPr>
      <dsp:spPr>
        <a:xfrm>
          <a:off x="319187" y="-33907"/>
          <a:ext cx="621040" cy="62104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93417-3D86-46FF-AE57-E96E997AA22F}">
      <dsp:nvSpPr>
        <dsp:cNvPr id="0" name=""/>
        <dsp:cNvSpPr/>
      </dsp:nvSpPr>
      <dsp:spPr>
        <a:xfrm>
          <a:off x="346376" y="277039"/>
          <a:ext cx="284620" cy="28462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403597" y="343710"/>
        <a:ext cx="170178" cy="146300"/>
      </dsp:txXfrm>
    </dsp:sp>
    <dsp:sp modelId="{92F1E2C5-820D-4015-BD82-B68C12A4E6F4}">
      <dsp:nvSpPr>
        <dsp:cNvPr id="0" name=""/>
        <dsp:cNvSpPr/>
      </dsp:nvSpPr>
      <dsp:spPr>
        <a:xfrm>
          <a:off x="180779" y="209765"/>
          <a:ext cx="206996" cy="206996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232891" y="262192"/>
        <a:ext cx="102772" cy="102142"/>
      </dsp:txXfrm>
    </dsp:sp>
    <dsp:sp modelId="{4BA40BD0-2DD4-44D6-9782-EFA510B2EB3B}">
      <dsp:nvSpPr>
        <dsp:cNvPr id="0" name=""/>
        <dsp:cNvSpPr/>
      </dsp:nvSpPr>
      <dsp:spPr>
        <a:xfrm rot="20700000">
          <a:off x="296718" y="66959"/>
          <a:ext cx="202814" cy="202814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 rot="-20700000">
        <a:off x="341201" y="111442"/>
        <a:ext cx="113848" cy="113848"/>
      </dsp:txXfrm>
    </dsp:sp>
    <dsp:sp modelId="{01537400-2C23-4C8B-865E-44633C1F812C}">
      <dsp:nvSpPr>
        <dsp:cNvPr id="0" name=""/>
        <dsp:cNvSpPr/>
      </dsp:nvSpPr>
      <dsp:spPr>
        <a:xfrm>
          <a:off x="301253" y="244519"/>
          <a:ext cx="364313" cy="364313"/>
        </a:xfrm>
        <a:prstGeom prst="circularArrow">
          <a:avLst>
            <a:gd name="adj1" fmla="val 4688"/>
            <a:gd name="adj2" fmla="val 299029"/>
            <a:gd name="adj3" fmla="val 2209726"/>
            <a:gd name="adj4" fmla="val 16902392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3306A1-7690-42F7-950E-E3A3985D648D}">
      <dsp:nvSpPr>
        <dsp:cNvPr id="0" name=""/>
        <dsp:cNvSpPr/>
      </dsp:nvSpPr>
      <dsp:spPr>
        <a:xfrm>
          <a:off x="144120" y="177003"/>
          <a:ext cx="264696" cy="26469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E122D6-F177-433A-B97A-B6DFB40CFE4F}">
      <dsp:nvSpPr>
        <dsp:cNvPr id="0" name=""/>
        <dsp:cNvSpPr/>
      </dsp:nvSpPr>
      <dsp:spPr>
        <a:xfrm>
          <a:off x="249805" y="35573"/>
          <a:ext cx="285396" cy="2853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93417-3D86-46FF-AE57-E96E997AA22F}">
      <dsp:nvSpPr>
        <dsp:cNvPr id="0" name=""/>
        <dsp:cNvSpPr/>
      </dsp:nvSpPr>
      <dsp:spPr>
        <a:xfrm>
          <a:off x="346376" y="277039"/>
          <a:ext cx="284620" cy="28462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403597" y="343710"/>
        <a:ext cx="170178" cy="146300"/>
      </dsp:txXfrm>
    </dsp:sp>
    <dsp:sp modelId="{92F1E2C5-820D-4015-BD82-B68C12A4E6F4}">
      <dsp:nvSpPr>
        <dsp:cNvPr id="0" name=""/>
        <dsp:cNvSpPr/>
      </dsp:nvSpPr>
      <dsp:spPr>
        <a:xfrm>
          <a:off x="180779" y="209765"/>
          <a:ext cx="206996" cy="206996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232891" y="262192"/>
        <a:ext cx="102772" cy="102142"/>
      </dsp:txXfrm>
    </dsp:sp>
    <dsp:sp modelId="{4BA40BD0-2DD4-44D6-9782-EFA510B2EB3B}">
      <dsp:nvSpPr>
        <dsp:cNvPr id="0" name=""/>
        <dsp:cNvSpPr/>
      </dsp:nvSpPr>
      <dsp:spPr>
        <a:xfrm rot="20700000">
          <a:off x="296718" y="66959"/>
          <a:ext cx="202814" cy="202814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 rot="-20700000">
        <a:off x="341201" y="111442"/>
        <a:ext cx="113848" cy="113848"/>
      </dsp:txXfrm>
    </dsp:sp>
    <dsp:sp modelId="{01537400-2C23-4C8B-865E-44633C1F812C}">
      <dsp:nvSpPr>
        <dsp:cNvPr id="0" name=""/>
        <dsp:cNvSpPr/>
      </dsp:nvSpPr>
      <dsp:spPr>
        <a:xfrm>
          <a:off x="301253" y="244519"/>
          <a:ext cx="364313" cy="364313"/>
        </a:xfrm>
        <a:prstGeom prst="circularArrow">
          <a:avLst>
            <a:gd name="adj1" fmla="val 4688"/>
            <a:gd name="adj2" fmla="val 299029"/>
            <a:gd name="adj3" fmla="val 2209726"/>
            <a:gd name="adj4" fmla="val 16902392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3306A1-7690-42F7-950E-E3A3985D648D}">
      <dsp:nvSpPr>
        <dsp:cNvPr id="0" name=""/>
        <dsp:cNvSpPr/>
      </dsp:nvSpPr>
      <dsp:spPr>
        <a:xfrm>
          <a:off x="144120" y="177003"/>
          <a:ext cx="264696" cy="26469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E122D6-F177-433A-B97A-B6DFB40CFE4F}">
      <dsp:nvSpPr>
        <dsp:cNvPr id="0" name=""/>
        <dsp:cNvSpPr/>
      </dsp:nvSpPr>
      <dsp:spPr>
        <a:xfrm>
          <a:off x="249805" y="35573"/>
          <a:ext cx="285396" cy="2853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93417-3D86-46FF-AE57-E96E997AA22F}">
      <dsp:nvSpPr>
        <dsp:cNvPr id="0" name=""/>
        <dsp:cNvSpPr/>
      </dsp:nvSpPr>
      <dsp:spPr>
        <a:xfrm>
          <a:off x="346376" y="277039"/>
          <a:ext cx="284620" cy="28462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403597" y="343710"/>
        <a:ext cx="170178" cy="146300"/>
      </dsp:txXfrm>
    </dsp:sp>
    <dsp:sp modelId="{92F1E2C5-820D-4015-BD82-B68C12A4E6F4}">
      <dsp:nvSpPr>
        <dsp:cNvPr id="0" name=""/>
        <dsp:cNvSpPr/>
      </dsp:nvSpPr>
      <dsp:spPr>
        <a:xfrm>
          <a:off x="180779" y="209765"/>
          <a:ext cx="206996" cy="206996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232891" y="262192"/>
        <a:ext cx="102772" cy="102142"/>
      </dsp:txXfrm>
    </dsp:sp>
    <dsp:sp modelId="{4BA40BD0-2DD4-44D6-9782-EFA510B2EB3B}">
      <dsp:nvSpPr>
        <dsp:cNvPr id="0" name=""/>
        <dsp:cNvSpPr/>
      </dsp:nvSpPr>
      <dsp:spPr>
        <a:xfrm rot="20700000">
          <a:off x="296718" y="66959"/>
          <a:ext cx="202814" cy="202814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 rot="-20700000">
        <a:off x="341201" y="111442"/>
        <a:ext cx="113848" cy="113848"/>
      </dsp:txXfrm>
    </dsp:sp>
    <dsp:sp modelId="{01537400-2C23-4C8B-865E-44633C1F812C}">
      <dsp:nvSpPr>
        <dsp:cNvPr id="0" name=""/>
        <dsp:cNvSpPr/>
      </dsp:nvSpPr>
      <dsp:spPr>
        <a:xfrm>
          <a:off x="301253" y="244519"/>
          <a:ext cx="364313" cy="364313"/>
        </a:xfrm>
        <a:prstGeom prst="circularArrow">
          <a:avLst>
            <a:gd name="adj1" fmla="val 4688"/>
            <a:gd name="adj2" fmla="val 299029"/>
            <a:gd name="adj3" fmla="val 2209726"/>
            <a:gd name="adj4" fmla="val 16902392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3306A1-7690-42F7-950E-E3A3985D648D}">
      <dsp:nvSpPr>
        <dsp:cNvPr id="0" name=""/>
        <dsp:cNvSpPr/>
      </dsp:nvSpPr>
      <dsp:spPr>
        <a:xfrm>
          <a:off x="144120" y="177003"/>
          <a:ext cx="264696" cy="26469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E122D6-F177-433A-B97A-B6DFB40CFE4F}">
      <dsp:nvSpPr>
        <dsp:cNvPr id="0" name=""/>
        <dsp:cNvSpPr/>
      </dsp:nvSpPr>
      <dsp:spPr>
        <a:xfrm>
          <a:off x="249805" y="35573"/>
          <a:ext cx="285396" cy="2853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93417-3D86-46FF-AE57-E96E997AA22F}">
      <dsp:nvSpPr>
        <dsp:cNvPr id="0" name=""/>
        <dsp:cNvSpPr/>
      </dsp:nvSpPr>
      <dsp:spPr>
        <a:xfrm>
          <a:off x="346376" y="277039"/>
          <a:ext cx="284620" cy="28462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403597" y="343710"/>
        <a:ext cx="170178" cy="146300"/>
      </dsp:txXfrm>
    </dsp:sp>
    <dsp:sp modelId="{92F1E2C5-820D-4015-BD82-B68C12A4E6F4}">
      <dsp:nvSpPr>
        <dsp:cNvPr id="0" name=""/>
        <dsp:cNvSpPr/>
      </dsp:nvSpPr>
      <dsp:spPr>
        <a:xfrm>
          <a:off x="180779" y="209765"/>
          <a:ext cx="206996" cy="206996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232891" y="262192"/>
        <a:ext cx="102772" cy="102142"/>
      </dsp:txXfrm>
    </dsp:sp>
    <dsp:sp modelId="{4BA40BD0-2DD4-44D6-9782-EFA510B2EB3B}">
      <dsp:nvSpPr>
        <dsp:cNvPr id="0" name=""/>
        <dsp:cNvSpPr/>
      </dsp:nvSpPr>
      <dsp:spPr>
        <a:xfrm rot="20700000">
          <a:off x="296718" y="66959"/>
          <a:ext cx="202814" cy="202814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 rot="-20700000">
        <a:off x="341201" y="111442"/>
        <a:ext cx="113848" cy="113848"/>
      </dsp:txXfrm>
    </dsp:sp>
    <dsp:sp modelId="{01537400-2C23-4C8B-865E-44633C1F812C}">
      <dsp:nvSpPr>
        <dsp:cNvPr id="0" name=""/>
        <dsp:cNvSpPr/>
      </dsp:nvSpPr>
      <dsp:spPr>
        <a:xfrm>
          <a:off x="301253" y="244519"/>
          <a:ext cx="364313" cy="364313"/>
        </a:xfrm>
        <a:prstGeom prst="circularArrow">
          <a:avLst>
            <a:gd name="adj1" fmla="val 4688"/>
            <a:gd name="adj2" fmla="val 299029"/>
            <a:gd name="adj3" fmla="val 2209726"/>
            <a:gd name="adj4" fmla="val 16902392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3306A1-7690-42F7-950E-E3A3985D648D}">
      <dsp:nvSpPr>
        <dsp:cNvPr id="0" name=""/>
        <dsp:cNvSpPr/>
      </dsp:nvSpPr>
      <dsp:spPr>
        <a:xfrm>
          <a:off x="144120" y="177003"/>
          <a:ext cx="264696" cy="26469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E122D6-F177-433A-B97A-B6DFB40CFE4F}">
      <dsp:nvSpPr>
        <dsp:cNvPr id="0" name=""/>
        <dsp:cNvSpPr/>
      </dsp:nvSpPr>
      <dsp:spPr>
        <a:xfrm>
          <a:off x="249805" y="35573"/>
          <a:ext cx="285396" cy="2853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93417-3D86-46FF-AE57-E96E997AA22F}">
      <dsp:nvSpPr>
        <dsp:cNvPr id="0" name=""/>
        <dsp:cNvSpPr/>
      </dsp:nvSpPr>
      <dsp:spPr>
        <a:xfrm>
          <a:off x="346376" y="277039"/>
          <a:ext cx="284620" cy="28462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403597" y="343710"/>
        <a:ext cx="170178" cy="146300"/>
      </dsp:txXfrm>
    </dsp:sp>
    <dsp:sp modelId="{92F1E2C5-820D-4015-BD82-B68C12A4E6F4}">
      <dsp:nvSpPr>
        <dsp:cNvPr id="0" name=""/>
        <dsp:cNvSpPr/>
      </dsp:nvSpPr>
      <dsp:spPr>
        <a:xfrm>
          <a:off x="180779" y="209765"/>
          <a:ext cx="206996" cy="206996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232891" y="262192"/>
        <a:ext cx="102772" cy="102142"/>
      </dsp:txXfrm>
    </dsp:sp>
    <dsp:sp modelId="{4BA40BD0-2DD4-44D6-9782-EFA510B2EB3B}">
      <dsp:nvSpPr>
        <dsp:cNvPr id="0" name=""/>
        <dsp:cNvSpPr/>
      </dsp:nvSpPr>
      <dsp:spPr>
        <a:xfrm rot="20700000">
          <a:off x="296718" y="66959"/>
          <a:ext cx="202814" cy="202814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 rot="-20700000">
        <a:off x="341201" y="111442"/>
        <a:ext cx="113848" cy="113848"/>
      </dsp:txXfrm>
    </dsp:sp>
    <dsp:sp modelId="{01537400-2C23-4C8B-865E-44633C1F812C}">
      <dsp:nvSpPr>
        <dsp:cNvPr id="0" name=""/>
        <dsp:cNvSpPr/>
      </dsp:nvSpPr>
      <dsp:spPr>
        <a:xfrm>
          <a:off x="301253" y="244519"/>
          <a:ext cx="364313" cy="364313"/>
        </a:xfrm>
        <a:prstGeom prst="circularArrow">
          <a:avLst>
            <a:gd name="adj1" fmla="val 4688"/>
            <a:gd name="adj2" fmla="val 299029"/>
            <a:gd name="adj3" fmla="val 2209726"/>
            <a:gd name="adj4" fmla="val 16902392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3306A1-7690-42F7-950E-E3A3985D648D}">
      <dsp:nvSpPr>
        <dsp:cNvPr id="0" name=""/>
        <dsp:cNvSpPr/>
      </dsp:nvSpPr>
      <dsp:spPr>
        <a:xfrm>
          <a:off x="144120" y="177003"/>
          <a:ext cx="264696" cy="26469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E122D6-F177-433A-B97A-B6DFB40CFE4F}">
      <dsp:nvSpPr>
        <dsp:cNvPr id="0" name=""/>
        <dsp:cNvSpPr/>
      </dsp:nvSpPr>
      <dsp:spPr>
        <a:xfrm>
          <a:off x="249805" y="35573"/>
          <a:ext cx="285396" cy="2853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93417-3D86-46FF-AE57-E96E997AA22F}">
      <dsp:nvSpPr>
        <dsp:cNvPr id="0" name=""/>
        <dsp:cNvSpPr/>
      </dsp:nvSpPr>
      <dsp:spPr>
        <a:xfrm>
          <a:off x="346376" y="277039"/>
          <a:ext cx="284620" cy="28462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403597" y="343710"/>
        <a:ext cx="170178" cy="146300"/>
      </dsp:txXfrm>
    </dsp:sp>
    <dsp:sp modelId="{92F1E2C5-820D-4015-BD82-B68C12A4E6F4}">
      <dsp:nvSpPr>
        <dsp:cNvPr id="0" name=""/>
        <dsp:cNvSpPr/>
      </dsp:nvSpPr>
      <dsp:spPr>
        <a:xfrm>
          <a:off x="180779" y="209765"/>
          <a:ext cx="206996" cy="206996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232891" y="262192"/>
        <a:ext cx="102772" cy="102142"/>
      </dsp:txXfrm>
    </dsp:sp>
    <dsp:sp modelId="{4BA40BD0-2DD4-44D6-9782-EFA510B2EB3B}">
      <dsp:nvSpPr>
        <dsp:cNvPr id="0" name=""/>
        <dsp:cNvSpPr/>
      </dsp:nvSpPr>
      <dsp:spPr>
        <a:xfrm rot="20700000">
          <a:off x="296718" y="66959"/>
          <a:ext cx="202814" cy="202814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 rot="-20700000">
        <a:off x="341201" y="111442"/>
        <a:ext cx="113848" cy="113848"/>
      </dsp:txXfrm>
    </dsp:sp>
    <dsp:sp modelId="{01537400-2C23-4C8B-865E-44633C1F812C}">
      <dsp:nvSpPr>
        <dsp:cNvPr id="0" name=""/>
        <dsp:cNvSpPr/>
      </dsp:nvSpPr>
      <dsp:spPr>
        <a:xfrm>
          <a:off x="301253" y="244519"/>
          <a:ext cx="364313" cy="364313"/>
        </a:xfrm>
        <a:prstGeom prst="circularArrow">
          <a:avLst>
            <a:gd name="adj1" fmla="val 4688"/>
            <a:gd name="adj2" fmla="val 299029"/>
            <a:gd name="adj3" fmla="val 2209726"/>
            <a:gd name="adj4" fmla="val 16902392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3306A1-7690-42F7-950E-E3A3985D648D}">
      <dsp:nvSpPr>
        <dsp:cNvPr id="0" name=""/>
        <dsp:cNvSpPr/>
      </dsp:nvSpPr>
      <dsp:spPr>
        <a:xfrm>
          <a:off x="144120" y="177003"/>
          <a:ext cx="264696" cy="26469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E122D6-F177-433A-B97A-B6DFB40CFE4F}">
      <dsp:nvSpPr>
        <dsp:cNvPr id="0" name=""/>
        <dsp:cNvSpPr/>
      </dsp:nvSpPr>
      <dsp:spPr>
        <a:xfrm>
          <a:off x="249805" y="35573"/>
          <a:ext cx="285396" cy="2853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93417-3D86-46FF-AE57-E96E997AA22F}">
      <dsp:nvSpPr>
        <dsp:cNvPr id="0" name=""/>
        <dsp:cNvSpPr/>
      </dsp:nvSpPr>
      <dsp:spPr>
        <a:xfrm>
          <a:off x="346376" y="277039"/>
          <a:ext cx="284620" cy="28462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403597" y="343710"/>
        <a:ext cx="170178" cy="146300"/>
      </dsp:txXfrm>
    </dsp:sp>
    <dsp:sp modelId="{92F1E2C5-820D-4015-BD82-B68C12A4E6F4}">
      <dsp:nvSpPr>
        <dsp:cNvPr id="0" name=""/>
        <dsp:cNvSpPr/>
      </dsp:nvSpPr>
      <dsp:spPr>
        <a:xfrm>
          <a:off x="180779" y="209765"/>
          <a:ext cx="206996" cy="206996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232891" y="262192"/>
        <a:ext cx="102772" cy="102142"/>
      </dsp:txXfrm>
    </dsp:sp>
    <dsp:sp modelId="{4BA40BD0-2DD4-44D6-9782-EFA510B2EB3B}">
      <dsp:nvSpPr>
        <dsp:cNvPr id="0" name=""/>
        <dsp:cNvSpPr/>
      </dsp:nvSpPr>
      <dsp:spPr>
        <a:xfrm rot="20700000">
          <a:off x="296718" y="66959"/>
          <a:ext cx="202814" cy="202814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 rot="-20700000">
        <a:off x="341201" y="111442"/>
        <a:ext cx="113848" cy="113848"/>
      </dsp:txXfrm>
    </dsp:sp>
    <dsp:sp modelId="{01537400-2C23-4C8B-865E-44633C1F812C}">
      <dsp:nvSpPr>
        <dsp:cNvPr id="0" name=""/>
        <dsp:cNvSpPr/>
      </dsp:nvSpPr>
      <dsp:spPr>
        <a:xfrm>
          <a:off x="301253" y="244519"/>
          <a:ext cx="364313" cy="364313"/>
        </a:xfrm>
        <a:prstGeom prst="circularArrow">
          <a:avLst>
            <a:gd name="adj1" fmla="val 4688"/>
            <a:gd name="adj2" fmla="val 299029"/>
            <a:gd name="adj3" fmla="val 2209726"/>
            <a:gd name="adj4" fmla="val 16902392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3306A1-7690-42F7-950E-E3A3985D648D}">
      <dsp:nvSpPr>
        <dsp:cNvPr id="0" name=""/>
        <dsp:cNvSpPr/>
      </dsp:nvSpPr>
      <dsp:spPr>
        <a:xfrm>
          <a:off x="144120" y="177003"/>
          <a:ext cx="264696" cy="26469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E122D6-F177-433A-B97A-B6DFB40CFE4F}">
      <dsp:nvSpPr>
        <dsp:cNvPr id="0" name=""/>
        <dsp:cNvSpPr/>
      </dsp:nvSpPr>
      <dsp:spPr>
        <a:xfrm>
          <a:off x="249805" y="35573"/>
          <a:ext cx="285396" cy="2853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93417-3D86-46FF-AE57-E96E997AA22F}">
      <dsp:nvSpPr>
        <dsp:cNvPr id="0" name=""/>
        <dsp:cNvSpPr/>
      </dsp:nvSpPr>
      <dsp:spPr>
        <a:xfrm>
          <a:off x="346376" y="277039"/>
          <a:ext cx="284620" cy="28462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403597" y="343710"/>
        <a:ext cx="170178" cy="146300"/>
      </dsp:txXfrm>
    </dsp:sp>
    <dsp:sp modelId="{92F1E2C5-820D-4015-BD82-B68C12A4E6F4}">
      <dsp:nvSpPr>
        <dsp:cNvPr id="0" name=""/>
        <dsp:cNvSpPr/>
      </dsp:nvSpPr>
      <dsp:spPr>
        <a:xfrm>
          <a:off x="180779" y="209765"/>
          <a:ext cx="206996" cy="206996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232891" y="262192"/>
        <a:ext cx="102772" cy="102142"/>
      </dsp:txXfrm>
    </dsp:sp>
    <dsp:sp modelId="{4BA40BD0-2DD4-44D6-9782-EFA510B2EB3B}">
      <dsp:nvSpPr>
        <dsp:cNvPr id="0" name=""/>
        <dsp:cNvSpPr/>
      </dsp:nvSpPr>
      <dsp:spPr>
        <a:xfrm rot="20700000">
          <a:off x="296718" y="66959"/>
          <a:ext cx="202814" cy="202814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 rot="-20700000">
        <a:off x="341201" y="111442"/>
        <a:ext cx="113848" cy="113848"/>
      </dsp:txXfrm>
    </dsp:sp>
    <dsp:sp modelId="{01537400-2C23-4C8B-865E-44633C1F812C}">
      <dsp:nvSpPr>
        <dsp:cNvPr id="0" name=""/>
        <dsp:cNvSpPr/>
      </dsp:nvSpPr>
      <dsp:spPr>
        <a:xfrm>
          <a:off x="301253" y="244519"/>
          <a:ext cx="364313" cy="364313"/>
        </a:xfrm>
        <a:prstGeom prst="circularArrow">
          <a:avLst>
            <a:gd name="adj1" fmla="val 4688"/>
            <a:gd name="adj2" fmla="val 299029"/>
            <a:gd name="adj3" fmla="val 2209726"/>
            <a:gd name="adj4" fmla="val 16902392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3306A1-7690-42F7-950E-E3A3985D648D}">
      <dsp:nvSpPr>
        <dsp:cNvPr id="0" name=""/>
        <dsp:cNvSpPr/>
      </dsp:nvSpPr>
      <dsp:spPr>
        <a:xfrm>
          <a:off x="144120" y="177003"/>
          <a:ext cx="264696" cy="26469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E122D6-F177-433A-B97A-B6DFB40CFE4F}">
      <dsp:nvSpPr>
        <dsp:cNvPr id="0" name=""/>
        <dsp:cNvSpPr/>
      </dsp:nvSpPr>
      <dsp:spPr>
        <a:xfrm>
          <a:off x="249805" y="35573"/>
          <a:ext cx="285396" cy="2853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93417-3D86-46FF-AE57-E96E997AA22F}">
      <dsp:nvSpPr>
        <dsp:cNvPr id="0" name=""/>
        <dsp:cNvSpPr/>
      </dsp:nvSpPr>
      <dsp:spPr>
        <a:xfrm>
          <a:off x="346376" y="277039"/>
          <a:ext cx="284620" cy="28462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403597" y="343710"/>
        <a:ext cx="170178" cy="146300"/>
      </dsp:txXfrm>
    </dsp:sp>
    <dsp:sp modelId="{92F1E2C5-820D-4015-BD82-B68C12A4E6F4}">
      <dsp:nvSpPr>
        <dsp:cNvPr id="0" name=""/>
        <dsp:cNvSpPr/>
      </dsp:nvSpPr>
      <dsp:spPr>
        <a:xfrm>
          <a:off x="180779" y="209765"/>
          <a:ext cx="206996" cy="206996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232891" y="262192"/>
        <a:ext cx="102772" cy="102142"/>
      </dsp:txXfrm>
    </dsp:sp>
    <dsp:sp modelId="{4BA40BD0-2DD4-44D6-9782-EFA510B2EB3B}">
      <dsp:nvSpPr>
        <dsp:cNvPr id="0" name=""/>
        <dsp:cNvSpPr/>
      </dsp:nvSpPr>
      <dsp:spPr>
        <a:xfrm rot="20700000">
          <a:off x="296718" y="66959"/>
          <a:ext cx="202814" cy="202814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 rot="-20700000">
        <a:off x="341201" y="111442"/>
        <a:ext cx="113848" cy="113848"/>
      </dsp:txXfrm>
    </dsp:sp>
    <dsp:sp modelId="{01537400-2C23-4C8B-865E-44633C1F812C}">
      <dsp:nvSpPr>
        <dsp:cNvPr id="0" name=""/>
        <dsp:cNvSpPr/>
      </dsp:nvSpPr>
      <dsp:spPr>
        <a:xfrm>
          <a:off x="301253" y="244519"/>
          <a:ext cx="364313" cy="364313"/>
        </a:xfrm>
        <a:prstGeom prst="circularArrow">
          <a:avLst>
            <a:gd name="adj1" fmla="val 4688"/>
            <a:gd name="adj2" fmla="val 299029"/>
            <a:gd name="adj3" fmla="val 2209726"/>
            <a:gd name="adj4" fmla="val 16902392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3306A1-7690-42F7-950E-E3A3985D648D}">
      <dsp:nvSpPr>
        <dsp:cNvPr id="0" name=""/>
        <dsp:cNvSpPr/>
      </dsp:nvSpPr>
      <dsp:spPr>
        <a:xfrm>
          <a:off x="144120" y="177003"/>
          <a:ext cx="264696" cy="26469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E122D6-F177-433A-B97A-B6DFB40CFE4F}">
      <dsp:nvSpPr>
        <dsp:cNvPr id="0" name=""/>
        <dsp:cNvSpPr/>
      </dsp:nvSpPr>
      <dsp:spPr>
        <a:xfrm>
          <a:off x="249805" y="35573"/>
          <a:ext cx="285396" cy="2853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93417-3D86-46FF-AE57-E96E997AA22F}">
      <dsp:nvSpPr>
        <dsp:cNvPr id="0" name=""/>
        <dsp:cNvSpPr/>
      </dsp:nvSpPr>
      <dsp:spPr>
        <a:xfrm>
          <a:off x="346376" y="277039"/>
          <a:ext cx="284620" cy="28462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403597" y="343710"/>
        <a:ext cx="170178" cy="146300"/>
      </dsp:txXfrm>
    </dsp:sp>
    <dsp:sp modelId="{92F1E2C5-820D-4015-BD82-B68C12A4E6F4}">
      <dsp:nvSpPr>
        <dsp:cNvPr id="0" name=""/>
        <dsp:cNvSpPr/>
      </dsp:nvSpPr>
      <dsp:spPr>
        <a:xfrm>
          <a:off x="180779" y="209765"/>
          <a:ext cx="206996" cy="206996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232891" y="262192"/>
        <a:ext cx="102772" cy="102142"/>
      </dsp:txXfrm>
    </dsp:sp>
    <dsp:sp modelId="{4BA40BD0-2DD4-44D6-9782-EFA510B2EB3B}">
      <dsp:nvSpPr>
        <dsp:cNvPr id="0" name=""/>
        <dsp:cNvSpPr/>
      </dsp:nvSpPr>
      <dsp:spPr>
        <a:xfrm rot="20700000">
          <a:off x="296718" y="66959"/>
          <a:ext cx="202814" cy="202814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 rot="-20700000">
        <a:off x="341201" y="111442"/>
        <a:ext cx="113848" cy="113848"/>
      </dsp:txXfrm>
    </dsp:sp>
    <dsp:sp modelId="{01537400-2C23-4C8B-865E-44633C1F812C}">
      <dsp:nvSpPr>
        <dsp:cNvPr id="0" name=""/>
        <dsp:cNvSpPr/>
      </dsp:nvSpPr>
      <dsp:spPr>
        <a:xfrm>
          <a:off x="301253" y="244519"/>
          <a:ext cx="364313" cy="364313"/>
        </a:xfrm>
        <a:prstGeom prst="circularArrow">
          <a:avLst>
            <a:gd name="adj1" fmla="val 4688"/>
            <a:gd name="adj2" fmla="val 299029"/>
            <a:gd name="adj3" fmla="val 2209726"/>
            <a:gd name="adj4" fmla="val 16902392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3306A1-7690-42F7-950E-E3A3985D648D}">
      <dsp:nvSpPr>
        <dsp:cNvPr id="0" name=""/>
        <dsp:cNvSpPr/>
      </dsp:nvSpPr>
      <dsp:spPr>
        <a:xfrm>
          <a:off x="144120" y="177003"/>
          <a:ext cx="264696" cy="26469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E122D6-F177-433A-B97A-B6DFB40CFE4F}">
      <dsp:nvSpPr>
        <dsp:cNvPr id="0" name=""/>
        <dsp:cNvSpPr/>
      </dsp:nvSpPr>
      <dsp:spPr>
        <a:xfrm>
          <a:off x="249805" y="35573"/>
          <a:ext cx="285396" cy="2853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93417-3D86-46FF-AE57-E96E997AA22F}">
      <dsp:nvSpPr>
        <dsp:cNvPr id="0" name=""/>
        <dsp:cNvSpPr/>
      </dsp:nvSpPr>
      <dsp:spPr>
        <a:xfrm>
          <a:off x="529332" y="506741"/>
          <a:ext cx="619351" cy="619351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 </a:t>
          </a:r>
        </a:p>
      </dsp:txBody>
      <dsp:txXfrm>
        <a:off x="653849" y="651821"/>
        <a:ext cx="370317" cy="318359"/>
      </dsp:txXfrm>
    </dsp:sp>
    <dsp:sp modelId="{92F1E2C5-820D-4015-BD82-B68C12A4E6F4}">
      <dsp:nvSpPr>
        <dsp:cNvPr id="0" name=""/>
        <dsp:cNvSpPr/>
      </dsp:nvSpPr>
      <dsp:spPr>
        <a:xfrm>
          <a:off x="168982" y="360349"/>
          <a:ext cx="450437" cy="450437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 </a:t>
          </a:r>
        </a:p>
      </dsp:txBody>
      <dsp:txXfrm>
        <a:off x="282381" y="474433"/>
        <a:ext cx="223639" cy="222269"/>
      </dsp:txXfrm>
    </dsp:sp>
    <dsp:sp modelId="{4BA40BD0-2DD4-44D6-9782-EFA510B2EB3B}">
      <dsp:nvSpPr>
        <dsp:cNvPr id="0" name=""/>
        <dsp:cNvSpPr/>
      </dsp:nvSpPr>
      <dsp:spPr>
        <a:xfrm rot="20700000">
          <a:off x="421273" y="49594"/>
          <a:ext cx="441336" cy="441336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 </a:t>
          </a:r>
        </a:p>
      </dsp:txBody>
      <dsp:txXfrm rot="-20700000">
        <a:off x="518071" y="146392"/>
        <a:ext cx="247740" cy="247740"/>
      </dsp:txXfrm>
    </dsp:sp>
    <dsp:sp modelId="{01537400-2C23-4C8B-865E-44633C1F812C}">
      <dsp:nvSpPr>
        <dsp:cNvPr id="0" name=""/>
        <dsp:cNvSpPr/>
      </dsp:nvSpPr>
      <dsp:spPr>
        <a:xfrm>
          <a:off x="454011" y="427673"/>
          <a:ext cx="792769" cy="792769"/>
        </a:xfrm>
        <a:prstGeom prst="circularArrow">
          <a:avLst>
            <a:gd name="adj1" fmla="val 4687"/>
            <a:gd name="adj2" fmla="val 299029"/>
            <a:gd name="adj3" fmla="val 2318816"/>
            <a:gd name="adj4" fmla="val 16383314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3306A1-7690-42F7-950E-E3A3985D648D}">
      <dsp:nvSpPr>
        <dsp:cNvPr id="0" name=""/>
        <dsp:cNvSpPr/>
      </dsp:nvSpPr>
      <dsp:spPr>
        <a:xfrm>
          <a:off x="89211" y="273852"/>
          <a:ext cx="575996" cy="57599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E122D6-F177-433A-B97A-B6DFB40CFE4F}">
      <dsp:nvSpPr>
        <dsp:cNvPr id="0" name=""/>
        <dsp:cNvSpPr/>
      </dsp:nvSpPr>
      <dsp:spPr>
        <a:xfrm>
          <a:off x="319187" y="-33907"/>
          <a:ext cx="621040" cy="62104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93417-3D86-46FF-AE57-E96E997AA22F}">
      <dsp:nvSpPr>
        <dsp:cNvPr id="0" name=""/>
        <dsp:cNvSpPr/>
      </dsp:nvSpPr>
      <dsp:spPr>
        <a:xfrm>
          <a:off x="346376" y="277039"/>
          <a:ext cx="284620" cy="28462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403597" y="343710"/>
        <a:ext cx="170178" cy="146300"/>
      </dsp:txXfrm>
    </dsp:sp>
    <dsp:sp modelId="{92F1E2C5-820D-4015-BD82-B68C12A4E6F4}">
      <dsp:nvSpPr>
        <dsp:cNvPr id="0" name=""/>
        <dsp:cNvSpPr/>
      </dsp:nvSpPr>
      <dsp:spPr>
        <a:xfrm>
          <a:off x="180779" y="209765"/>
          <a:ext cx="206996" cy="206996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232891" y="262192"/>
        <a:ext cx="102772" cy="102142"/>
      </dsp:txXfrm>
    </dsp:sp>
    <dsp:sp modelId="{4BA40BD0-2DD4-44D6-9782-EFA510B2EB3B}">
      <dsp:nvSpPr>
        <dsp:cNvPr id="0" name=""/>
        <dsp:cNvSpPr/>
      </dsp:nvSpPr>
      <dsp:spPr>
        <a:xfrm rot="20700000">
          <a:off x="296718" y="66959"/>
          <a:ext cx="202814" cy="202814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 rot="-20700000">
        <a:off x="341201" y="111442"/>
        <a:ext cx="113848" cy="113848"/>
      </dsp:txXfrm>
    </dsp:sp>
    <dsp:sp modelId="{01537400-2C23-4C8B-865E-44633C1F812C}">
      <dsp:nvSpPr>
        <dsp:cNvPr id="0" name=""/>
        <dsp:cNvSpPr/>
      </dsp:nvSpPr>
      <dsp:spPr>
        <a:xfrm>
          <a:off x="301253" y="244519"/>
          <a:ext cx="364313" cy="364313"/>
        </a:xfrm>
        <a:prstGeom prst="circularArrow">
          <a:avLst>
            <a:gd name="adj1" fmla="val 4688"/>
            <a:gd name="adj2" fmla="val 299029"/>
            <a:gd name="adj3" fmla="val 2209726"/>
            <a:gd name="adj4" fmla="val 16902392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3306A1-7690-42F7-950E-E3A3985D648D}">
      <dsp:nvSpPr>
        <dsp:cNvPr id="0" name=""/>
        <dsp:cNvSpPr/>
      </dsp:nvSpPr>
      <dsp:spPr>
        <a:xfrm>
          <a:off x="144120" y="177003"/>
          <a:ext cx="264696" cy="26469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E122D6-F177-433A-B97A-B6DFB40CFE4F}">
      <dsp:nvSpPr>
        <dsp:cNvPr id="0" name=""/>
        <dsp:cNvSpPr/>
      </dsp:nvSpPr>
      <dsp:spPr>
        <a:xfrm>
          <a:off x="249805" y="35573"/>
          <a:ext cx="285396" cy="2853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93417-3D86-46FF-AE57-E96E997AA22F}">
      <dsp:nvSpPr>
        <dsp:cNvPr id="0" name=""/>
        <dsp:cNvSpPr/>
      </dsp:nvSpPr>
      <dsp:spPr>
        <a:xfrm>
          <a:off x="346376" y="277039"/>
          <a:ext cx="284620" cy="28462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403597" y="343710"/>
        <a:ext cx="170178" cy="146300"/>
      </dsp:txXfrm>
    </dsp:sp>
    <dsp:sp modelId="{92F1E2C5-820D-4015-BD82-B68C12A4E6F4}">
      <dsp:nvSpPr>
        <dsp:cNvPr id="0" name=""/>
        <dsp:cNvSpPr/>
      </dsp:nvSpPr>
      <dsp:spPr>
        <a:xfrm>
          <a:off x="180779" y="209765"/>
          <a:ext cx="206996" cy="206996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232891" y="262192"/>
        <a:ext cx="102772" cy="102142"/>
      </dsp:txXfrm>
    </dsp:sp>
    <dsp:sp modelId="{4BA40BD0-2DD4-44D6-9782-EFA510B2EB3B}">
      <dsp:nvSpPr>
        <dsp:cNvPr id="0" name=""/>
        <dsp:cNvSpPr/>
      </dsp:nvSpPr>
      <dsp:spPr>
        <a:xfrm rot="20700000">
          <a:off x="296718" y="66959"/>
          <a:ext cx="202814" cy="202814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 rot="-20700000">
        <a:off x="341201" y="111442"/>
        <a:ext cx="113848" cy="113848"/>
      </dsp:txXfrm>
    </dsp:sp>
    <dsp:sp modelId="{01537400-2C23-4C8B-865E-44633C1F812C}">
      <dsp:nvSpPr>
        <dsp:cNvPr id="0" name=""/>
        <dsp:cNvSpPr/>
      </dsp:nvSpPr>
      <dsp:spPr>
        <a:xfrm>
          <a:off x="301253" y="244519"/>
          <a:ext cx="364313" cy="364313"/>
        </a:xfrm>
        <a:prstGeom prst="circularArrow">
          <a:avLst>
            <a:gd name="adj1" fmla="val 4688"/>
            <a:gd name="adj2" fmla="val 299029"/>
            <a:gd name="adj3" fmla="val 2209726"/>
            <a:gd name="adj4" fmla="val 16902392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3306A1-7690-42F7-950E-E3A3985D648D}">
      <dsp:nvSpPr>
        <dsp:cNvPr id="0" name=""/>
        <dsp:cNvSpPr/>
      </dsp:nvSpPr>
      <dsp:spPr>
        <a:xfrm>
          <a:off x="144120" y="177003"/>
          <a:ext cx="264696" cy="26469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E122D6-F177-433A-B97A-B6DFB40CFE4F}">
      <dsp:nvSpPr>
        <dsp:cNvPr id="0" name=""/>
        <dsp:cNvSpPr/>
      </dsp:nvSpPr>
      <dsp:spPr>
        <a:xfrm>
          <a:off x="249805" y="35573"/>
          <a:ext cx="285396" cy="2853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93417-3D86-46FF-AE57-E96E997AA22F}">
      <dsp:nvSpPr>
        <dsp:cNvPr id="0" name=""/>
        <dsp:cNvSpPr/>
      </dsp:nvSpPr>
      <dsp:spPr>
        <a:xfrm>
          <a:off x="346376" y="277039"/>
          <a:ext cx="284620" cy="28462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403597" y="343710"/>
        <a:ext cx="170178" cy="146300"/>
      </dsp:txXfrm>
    </dsp:sp>
    <dsp:sp modelId="{92F1E2C5-820D-4015-BD82-B68C12A4E6F4}">
      <dsp:nvSpPr>
        <dsp:cNvPr id="0" name=""/>
        <dsp:cNvSpPr/>
      </dsp:nvSpPr>
      <dsp:spPr>
        <a:xfrm>
          <a:off x="180779" y="209765"/>
          <a:ext cx="206996" cy="206996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232891" y="262192"/>
        <a:ext cx="102772" cy="102142"/>
      </dsp:txXfrm>
    </dsp:sp>
    <dsp:sp modelId="{4BA40BD0-2DD4-44D6-9782-EFA510B2EB3B}">
      <dsp:nvSpPr>
        <dsp:cNvPr id="0" name=""/>
        <dsp:cNvSpPr/>
      </dsp:nvSpPr>
      <dsp:spPr>
        <a:xfrm rot="20700000">
          <a:off x="296718" y="66959"/>
          <a:ext cx="202814" cy="202814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 rot="-20700000">
        <a:off x="341201" y="111442"/>
        <a:ext cx="113848" cy="113848"/>
      </dsp:txXfrm>
    </dsp:sp>
    <dsp:sp modelId="{01537400-2C23-4C8B-865E-44633C1F812C}">
      <dsp:nvSpPr>
        <dsp:cNvPr id="0" name=""/>
        <dsp:cNvSpPr/>
      </dsp:nvSpPr>
      <dsp:spPr>
        <a:xfrm>
          <a:off x="301253" y="244519"/>
          <a:ext cx="364313" cy="364313"/>
        </a:xfrm>
        <a:prstGeom prst="circularArrow">
          <a:avLst>
            <a:gd name="adj1" fmla="val 4688"/>
            <a:gd name="adj2" fmla="val 299029"/>
            <a:gd name="adj3" fmla="val 2209726"/>
            <a:gd name="adj4" fmla="val 16902392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3306A1-7690-42F7-950E-E3A3985D648D}">
      <dsp:nvSpPr>
        <dsp:cNvPr id="0" name=""/>
        <dsp:cNvSpPr/>
      </dsp:nvSpPr>
      <dsp:spPr>
        <a:xfrm>
          <a:off x="144120" y="177003"/>
          <a:ext cx="264696" cy="26469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E122D6-F177-433A-B97A-B6DFB40CFE4F}">
      <dsp:nvSpPr>
        <dsp:cNvPr id="0" name=""/>
        <dsp:cNvSpPr/>
      </dsp:nvSpPr>
      <dsp:spPr>
        <a:xfrm>
          <a:off x="249805" y="35573"/>
          <a:ext cx="285396" cy="2853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93417-3D86-46FF-AE57-E96E997AA22F}">
      <dsp:nvSpPr>
        <dsp:cNvPr id="0" name=""/>
        <dsp:cNvSpPr/>
      </dsp:nvSpPr>
      <dsp:spPr>
        <a:xfrm>
          <a:off x="346376" y="277039"/>
          <a:ext cx="284620" cy="28462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403597" y="343710"/>
        <a:ext cx="170178" cy="146300"/>
      </dsp:txXfrm>
    </dsp:sp>
    <dsp:sp modelId="{92F1E2C5-820D-4015-BD82-B68C12A4E6F4}">
      <dsp:nvSpPr>
        <dsp:cNvPr id="0" name=""/>
        <dsp:cNvSpPr/>
      </dsp:nvSpPr>
      <dsp:spPr>
        <a:xfrm>
          <a:off x="180779" y="209765"/>
          <a:ext cx="206996" cy="206996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232891" y="262192"/>
        <a:ext cx="102772" cy="102142"/>
      </dsp:txXfrm>
    </dsp:sp>
    <dsp:sp modelId="{4BA40BD0-2DD4-44D6-9782-EFA510B2EB3B}">
      <dsp:nvSpPr>
        <dsp:cNvPr id="0" name=""/>
        <dsp:cNvSpPr/>
      </dsp:nvSpPr>
      <dsp:spPr>
        <a:xfrm rot="20700000">
          <a:off x="296718" y="66959"/>
          <a:ext cx="202814" cy="202814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 rot="-20700000">
        <a:off x="341201" y="111442"/>
        <a:ext cx="113848" cy="113848"/>
      </dsp:txXfrm>
    </dsp:sp>
    <dsp:sp modelId="{01537400-2C23-4C8B-865E-44633C1F812C}">
      <dsp:nvSpPr>
        <dsp:cNvPr id="0" name=""/>
        <dsp:cNvSpPr/>
      </dsp:nvSpPr>
      <dsp:spPr>
        <a:xfrm>
          <a:off x="301253" y="244519"/>
          <a:ext cx="364313" cy="364313"/>
        </a:xfrm>
        <a:prstGeom prst="circularArrow">
          <a:avLst>
            <a:gd name="adj1" fmla="val 4688"/>
            <a:gd name="adj2" fmla="val 299029"/>
            <a:gd name="adj3" fmla="val 2209726"/>
            <a:gd name="adj4" fmla="val 16902392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3306A1-7690-42F7-950E-E3A3985D648D}">
      <dsp:nvSpPr>
        <dsp:cNvPr id="0" name=""/>
        <dsp:cNvSpPr/>
      </dsp:nvSpPr>
      <dsp:spPr>
        <a:xfrm>
          <a:off x="144120" y="177003"/>
          <a:ext cx="264696" cy="26469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E122D6-F177-433A-B97A-B6DFB40CFE4F}">
      <dsp:nvSpPr>
        <dsp:cNvPr id="0" name=""/>
        <dsp:cNvSpPr/>
      </dsp:nvSpPr>
      <dsp:spPr>
        <a:xfrm>
          <a:off x="249805" y="35573"/>
          <a:ext cx="285396" cy="2853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93417-3D86-46FF-AE57-E96E997AA22F}">
      <dsp:nvSpPr>
        <dsp:cNvPr id="0" name=""/>
        <dsp:cNvSpPr/>
      </dsp:nvSpPr>
      <dsp:spPr>
        <a:xfrm>
          <a:off x="346376" y="277039"/>
          <a:ext cx="284620" cy="28462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403597" y="343710"/>
        <a:ext cx="170178" cy="146300"/>
      </dsp:txXfrm>
    </dsp:sp>
    <dsp:sp modelId="{92F1E2C5-820D-4015-BD82-B68C12A4E6F4}">
      <dsp:nvSpPr>
        <dsp:cNvPr id="0" name=""/>
        <dsp:cNvSpPr/>
      </dsp:nvSpPr>
      <dsp:spPr>
        <a:xfrm>
          <a:off x="180779" y="209765"/>
          <a:ext cx="206996" cy="206996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232891" y="262192"/>
        <a:ext cx="102772" cy="102142"/>
      </dsp:txXfrm>
    </dsp:sp>
    <dsp:sp modelId="{4BA40BD0-2DD4-44D6-9782-EFA510B2EB3B}">
      <dsp:nvSpPr>
        <dsp:cNvPr id="0" name=""/>
        <dsp:cNvSpPr/>
      </dsp:nvSpPr>
      <dsp:spPr>
        <a:xfrm rot="20700000">
          <a:off x="296718" y="66959"/>
          <a:ext cx="202814" cy="202814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 rot="-20700000">
        <a:off x="341201" y="111442"/>
        <a:ext cx="113848" cy="113848"/>
      </dsp:txXfrm>
    </dsp:sp>
    <dsp:sp modelId="{01537400-2C23-4C8B-865E-44633C1F812C}">
      <dsp:nvSpPr>
        <dsp:cNvPr id="0" name=""/>
        <dsp:cNvSpPr/>
      </dsp:nvSpPr>
      <dsp:spPr>
        <a:xfrm>
          <a:off x="301253" y="244519"/>
          <a:ext cx="364313" cy="364313"/>
        </a:xfrm>
        <a:prstGeom prst="circularArrow">
          <a:avLst>
            <a:gd name="adj1" fmla="val 4688"/>
            <a:gd name="adj2" fmla="val 299029"/>
            <a:gd name="adj3" fmla="val 2209726"/>
            <a:gd name="adj4" fmla="val 16902392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3306A1-7690-42F7-950E-E3A3985D648D}">
      <dsp:nvSpPr>
        <dsp:cNvPr id="0" name=""/>
        <dsp:cNvSpPr/>
      </dsp:nvSpPr>
      <dsp:spPr>
        <a:xfrm>
          <a:off x="144120" y="177003"/>
          <a:ext cx="264696" cy="26469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E122D6-F177-433A-B97A-B6DFB40CFE4F}">
      <dsp:nvSpPr>
        <dsp:cNvPr id="0" name=""/>
        <dsp:cNvSpPr/>
      </dsp:nvSpPr>
      <dsp:spPr>
        <a:xfrm>
          <a:off x="249805" y="35573"/>
          <a:ext cx="285396" cy="2853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93417-3D86-46FF-AE57-E96E997AA22F}">
      <dsp:nvSpPr>
        <dsp:cNvPr id="0" name=""/>
        <dsp:cNvSpPr/>
      </dsp:nvSpPr>
      <dsp:spPr>
        <a:xfrm>
          <a:off x="346376" y="277039"/>
          <a:ext cx="284620" cy="28462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403597" y="343710"/>
        <a:ext cx="170178" cy="146300"/>
      </dsp:txXfrm>
    </dsp:sp>
    <dsp:sp modelId="{92F1E2C5-820D-4015-BD82-B68C12A4E6F4}">
      <dsp:nvSpPr>
        <dsp:cNvPr id="0" name=""/>
        <dsp:cNvSpPr/>
      </dsp:nvSpPr>
      <dsp:spPr>
        <a:xfrm>
          <a:off x="180779" y="209765"/>
          <a:ext cx="206996" cy="206996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232891" y="262192"/>
        <a:ext cx="102772" cy="102142"/>
      </dsp:txXfrm>
    </dsp:sp>
    <dsp:sp modelId="{4BA40BD0-2DD4-44D6-9782-EFA510B2EB3B}">
      <dsp:nvSpPr>
        <dsp:cNvPr id="0" name=""/>
        <dsp:cNvSpPr/>
      </dsp:nvSpPr>
      <dsp:spPr>
        <a:xfrm rot="20700000">
          <a:off x="296718" y="66959"/>
          <a:ext cx="202814" cy="202814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 rot="-20700000">
        <a:off x="341201" y="111442"/>
        <a:ext cx="113848" cy="113848"/>
      </dsp:txXfrm>
    </dsp:sp>
    <dsp:sp modelId="{01537400-2C23-4C8B-865E-44633C1F812C}">
      <dsp:nvSpPr>
        <dsp:cNvPr id="0" name=""/>
        <dsp:cNvSpPr/>
      </dsp:nvSpPr>
      <dsp:spPr>
        <a:xfrm>
          <a:off x="301253" y="244519"/>
          <a:ext cx="364313" cy="364313"/>
        </a:xfrm>
        <a:prstGeom prst="circularArrow">
          <a:avLst>
            <a:gd name="adj1" fmla="val 4688"/>
            <a:gd name="adj2" fmla="val 299029"/>
            <a:gd name="adj3" fmla="val 2209726"/>
            <a:gd name="adj4" fmla="val 16902392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3306A1-7690-42F7-950E-E3A3985D648D}">
      <dsp:nvSpPr>
        <dsp:cNvPr id="0" name=""/>
        <dsp:cNvSpPr/>
      </dsp:nvSpPr>
      <dsp:spPr>
        <a:xfrm>
          <a:off x="144120" y="177003"/>
          <a:ext cx="264696" cy="26469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E122D6-F177-433A-B97A-B6DFB40CFE4F}">
      <dsp:nvSpPr>
        <dsp:cNvPr id="0" name=""/>
        <dsp:cNvSpPr/>
      </dsp:nvSpPr>
      <dsp:spPr>
        <a:xfrm>
          <a:off x="249805" y="35573"/>
          <a:ext cx="285396" cy="2853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93417-3D86-46FF-AE57-E96E997AA22F}">
      <dsp:nvSpPr>
        <dsp:cNvPr id="0" name=""/>
        <dsp:cNvSpPr/>
      </dsp:nvSpPr>
      <dsp:spPr>
        <a:xfrm>
          <a:off x="346376" y="277039"/>
          <a:ext cx="284620" cy="28462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403597" y="343710"/>
        <a:ext cx="170178" cy="146300"/>
      </dsp:txXfrm>
    </dsp:sp>
    <dsp:sp modelId="{92F1E2C5-820D-4015-BD82-B68C12A4E6F4}">
      <dsp:nvSpPr>
        <dsp:cNvPr id="0" name=""/>
        <dsp:cNvSpPr/>
      </dsp:nvSpPr>
      <dsp:spPr>
        <a:xfrm>
          <a:off x="180779" y="209765"/>
          <a:ext cx="206996" cy="206996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232891" y="262192"/>
        <a:ext cx="102772" cy="102142"/>
      </dsp:txXfrm>
    </dsp:sp>
    <dsp:sp modelId="{4BA40BD0-2DD4-44D6-9782-EFA510B2EB3B}">
      <dsp:nvSpPr>
        <dsp:cNvPr id="0" name=""/>
        <dsp:cNvSpPr/>
      </dsp:nvSpPr>
      <dsp:spPr>
        <a:xfrm rot="20700000">
          <a:off x="296718" y="66959"/>
          <a:ext cx="202814" cy="202814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 rot="-20700000">
        <a:off x="341201" y="111442"/>
        <a:ext cx="113848" cy="113848"/>
      </dsp:txXfrm>
    </dsp:sp>
    <dsp:sp modelId="{01537400-2C23-4C8B-865E-44633C1F812C}">
      <dsp:nvSpPr>
        <dsp:cNvPr id="0" name=""/>
        <dsp:cNvSpPr/>
      </dsp:nvSpPr>
      <dsp:spPr>
        <a:xfrm>
          <a:off x="301253" y="244519"/>
          <a:ext cx="364313" cy="364313"/>
        </a:xfrm>
        <a:prstGeom prst="circularArrow">
          <a:avLst>
            <a:gd name="adj1" fmla="val 4688"/>
            <a:gd name="adj2" fmla="val 299029"/>
            <a:gd name="adj3" fmla="val 2209726"/>
            <a:gd name="adj4" fmla="val 16902392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3306A1-7690-42F7-950E-E3A3985D648D}">
      <dsp:nvSpPr>
        <dsp:cNvPr id="0" name=""/>
        <dsp:cNvSpPr/>
      </dsp:nvSpPr>
      <dsp:spPr>
        <a:xfrm>
          <a:off x="144120" y="177003"/>
          <a:ext cx="264696" cy="26469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E122D6-F177-433A-B97A-B6DFB40CFE4F}">
      <dsp:nvSpPr>
        <dsp:cNvPr id="0" name=""/>
        <dsp:cNvSpPr/>
      </dsp:nvSpPr>
      <dsp:spPr>
        <a:xfrm>
          <a:off x="249805" y="35573"/>
          <a:ext cx="285396" cy="2853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93417-3D86-46FF-AE57-E96E997AA22F}">
      <dsp:nvSpPr>
        <dsp:cNvPr id="0" name=""/>
        <dsp:cNvSpPr/>
      </dsp:nvSpPr>
      <dsp:spPr>
        <a:xfrm>
          <a:off x="346376" y="277039"/>
          <a:ext cx="284620" cy="28462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403597" y="343710"/>
        <a:ext cx="170178" cy="146300"/>
      </dsp:txXfrm>
    </dsp:sp>
    <dsp:sp modelId="{92F1E2C5-820D-4015-BD82-B68C12A4E6F4}">
      <dsp:nvSpPr>
        <dsp:cNvPr id="0" name=""/>
        <dsp:cNvSpPr/>
      </dsp:nvSpPr>
      <dsp:spPr>
        <a:xfrm>
          <a:off x="180779" y="209765"/>
          <a:ext cx="206996" cy="206996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232891" y="262192"/>
        <a:ext cx="102772" cy="102142"/>
      </dsp:txXfrm>
    </dsp:sp>
    <dsp:sp modelId="{4BA40BD0-2DD4-44D6-9782-EFA510B2EB3B}">
      <dsp:nvSpPr>
        <dsp:cNvPr id="0" name=""/>
        <dsp:cNvSpPr/>
      </dsp:nvSpPr>
      <dsp:spPr>
        <a:xfrm rot="20700000">
          <a:off x="296718" y="66959"/>
          <a:ext cx="202814" cy="202814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 rot="-20700000">
        <a:off x="341201" y="111442"/>
        <a:ext cx="113848" cy="113848"/>
      </dsp:txXfrm>
    </dsp:sp>
    <dsp:sp modelId="{01537400-2C23-4C8B-865E-44633C1F812C}">
      <dsp:nvSpPr>
        <dsp:cNvPr id="0" name=""/>
        <dsp:cNvSpPr/>
      </dsp:nvSpPr>
      <dsp:spPr>
        <a:xfrm>
          <a:off x="301253" y="244519"/>
          <a:ext cx="364313" cy="364313"/>
        </a:xfrm>
        <a:prstGeom prst="circularArrow">
          <a:avLst>
            <a:gd name="adj1" fmla="val 4688"/>
            <a:gd name="adj2" fmla="val 299029"/>
            <a:gd name="adj3" fmla="val 2209726"/>
            <a:gd name="adj4" fmla="val 16902392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3306A1-7690-42F7-950E-E3A3985D648D}">
      <dsp:nvSpPr>
        <dsp:cNvPr id="0" name=""/>
        <dsp:cNvSpPr/>
      </dsp:nvSpPr>
      <dsp:spPr>
        <a:xfrm>
          <a:off x="144120" y="177003"/>
          <a:ext cx="264696" cy="26469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E122D6-F177-433A-B97A-B6DFB40CFE4F}">
      <dsp:nvSpPr>
        <dsp:cNvPr id="0" name=""/>
        <dsp:cNvSpPr/>
      </dsp:nvSpPr>
      <dsp:spPr>
        <a:xfrm>
          <a:off x="249805" y="35573"/>
          <a:ext cx="285396" cy="2853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93417-3D86-46FF-AE57-E96E997AA22F}">
      <dsp:nvSpPr>
        <dsp:cNvPr id="0" name=""/>
        <dsp:cNvSpPr/>
      </dsp:nvSpPr>
      <dsp:spPr>
        <a:xfrm>
          <a:off x="346376" y="277039"/>
          <a:ext cx="284620" cy="28462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403597" y="343710"/>
        <a:ext cx="170178" cy="146300"/>
      </dsp:txXfrm>
    </dsp:sp>
    <dsp:sp modelId="{92F1E2C5-820D-4015-BD82-B68C12A4E6F4}">
      <dsp:nvSpPr>
        <dsp:cNvPr id="0" name=""/>
        <dsp:cNvSpPr/>
      </dsp:nvSpPr>
      <dsp:spPr>
        <a:xfrm>
          <a:off x="180779" y="209765"/>
          <a:ext cx="206996" cy="206996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232891" y="262192"/>
        <a:ext cx="102772" cy="102142"/>
      </dsp:txXfrm>
    </dsp:sp>
    <dsp:sp modelId="{4BA40BD0-2DD4-44D6-9782-EFA510B2EB3B}">
      <dsp:nvSpPr>
        <dsp:cNvPr id="0" name=""/>
        <dsp:cNvSpPr/>
      </dsp:nvSpPr>
      <dsp:spPr>
        <a:xfrm rot="20700000">
          <a:off x="296718" y="66959"/>
          <a:ext cx="202814" cy="202814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 rot="-20700000">
        <a:off x="341201" y="111442"/>
        <a:ext cx="113848" cy="113848"/>
      </dsp:txXfrm>
    </dsp:sp>
    <dsp:sp modelId="{01537400-2C23-4C8B-865E-44633C1F812C}">
      <dsp:nvSpPr>
        <dsp:cNvPr id="0" name=""/>
        <dsp:cNvSpPr/>
      </dsp:nvSpPr>
      <dsp:spPr>
        <a:xfrm>
          <a:off x="301253" y="244519"/>
          <a:ext cx="364313" cy="364313"/>
        </a:xfrm>
        <a:prstGeom prst="circularArrow">
          <a:avLst>
            <a:gd name="adj1" fmla="val 4688"/>
            <a:gd name="adj2" fmla="val 299029"/>
            <a:gd name="adj3" fmla="val 2209726"/>
            <a:gd name="adj4" fmla="val 16902392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3306A1-7690-42F7-950E-E3A3985D648D}">
      <dsp:nvSpPr>
        <dsp:cNvPr id="0" name=""/>
        <dsp:cNvSpPr/>
      </dsp:nvSpPr>
      <dsp:spPr>
        <a:xfrm>
          <a:off x="144120" y="177003"/>
          <a:ext cx="264696" cy="26469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E122D6-F177-433A-B97A-B6DFB40CFE4F}">
      <dsp:nvSpPr>
        <dsp:cNvPr id="0" name=""/>
        <dsp:cNvSpPr/>
      </dsp:nvSpPr>
      <dsp:spPr>
        <a:xfrm>
          <a:off x="249805" y="35573"/>
          <a:ext cx="285396" cy="2853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93417-3D86-46FF-AE57-E96E997AA22F}">
      <dsp:nvSpPr>
        <dsp:cNvPr id="0" name=""/>
        <dsp:cNvSpPr/>
      </dsp:nvSpPr>
      <dsp:spPr>
        <a:xfrm>
          <a:off x="346376" y="277039"/>
          <a:ext cx="284620" cy="28462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403597" y="343710"/>
        <a:ext cx="170178" cy="146300"/>
      </dsp:txXfrm>
    </dsp:sp>
    <dsp:sp modelId="{92F1E2C5-820D-4015-BD82-B68C12A4E6F4}">
      <dsp:nvSpPr>
        <dsp:cNvPr id="0" name=""/>
        <dsp:cNvSpPr/>
      </dsp:nvSpPr>
      <dsp:spPr>
        <a:xfrm>
          <a:off x="180779" y="209765"/>
          <a:ext cx="206996" cy="206996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232891" y="262192"/>
        <a:ext cx="102772" cy="102142"/>
      </dsp:txXfrm>
    </dsp:sp>
    <dsp:sp modelId="{4BA40BD0-2DD4-44D6-9782-EFA510B2EB3B}">
      <dsp:nvSpPr>
        <dsp:cNvPr id="0" name=""/>
        <dsp:cNvSpPr/>
      </dsp:nvSpPr>
      <dsp:spPr>
        <a:xfrm rot="20700000">
          <a:off x="296718" y="66959"/>
          <a:ext cx="202814" cy="202814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 rot="-20700000">
        <a:off x="341201" y="111442"/>
        <a:ext cx="113848" cy="113848"/>
      </dsp:txXfrm>
    </dsp:sp>
    <dsp:sp modelId="{01537400-2C23-4C8B-865E-44633C1F812C}">
      <dsp:nvSpPr>
        <dsp:cNvPr id="0" name=""/>
        <dsp:cNvSpPr/>
      </dsp:nvSpPr>
      <dsp:spPr>
        <a:xfrm>
          <a:off x="301253" y="244519"/>
          <a:ext cx="364313" cy="364313"/>
        </a:xfrm>
        <a:prstGeom prst="circularArrow">
          <a:avLst>
            <a:gd name="adj1" fmla="val 4688"/>
            <a:gd name="adj2" fmla="val 299029"/>
            <a:gd name="adj3" fmla="val 2209726"/>
            <a:gd name="adj4" fmla="val 16902392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3306A1-7690-42F7-950E-E3A3985D648D}">
      <dsp:nvSpPr>
        <dsp:cNvPr id="0" name=""/>
        <dsp:cNvSpPr/>
      </dsp:nvSpPr>
      <dsp:spPr>
        <a:xfrm>
          <a:off x="144120" y="177003"/>
          <a:ext cx="264696" cy="26469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E122D6-F177-433A-B97A-B6DFB40CFE4F}">
      <dsp:nvSpPr>
        <dsp:cNvPr id="0" name=""/>
        <dsp:cNvSpPr/>
      </dsp:nvSpPr>
      <dsp:spPr>
        <a:xfrm>
          <a:off x="249805" y="35573"/>
          <a:ext cx="285396" cy="2853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93417-3D86-46FF-AE57-E96E997AA22F}">
      <dsp:nvSpPr>
        <dsp:cNvPr id="0" name=""/>
        <dsp:cNvSpPr/>
      </dsp:nvSpPr>
      <dsp:spPr>
        <a:xfrm>
          <a:off x="529332" y="506741"/>
          <a:ext cx="619351" cy="619351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 </a:t>
          </a:r>
        </a:p>
      </dsp:txBody>
      <dsp:txXfrm>
        <a:off x="653849" y="651821"/>
        <a:ext cx="370317" cy="318359"/>
      </dsp:txXfrm>
    </dsp:sp>
    <dsp:sp modelId="{92F1E2C5-820D-4015-BD82-B68C12A4E6F4}">
      <dsp:nvSpPr>
        <dsp:cNvPr id="0" name=""/>
        <dsp:cNvSpPr/>
      </dsp:nvSpPr>
      <dsp:spPr>
        <a:xfrm>
          <a:off x="168982" y="360349"/>
          <a:ext cx="450437" cy="450437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 </a:t>
          </a:r>
        </a:p>
      </dsp:txBody>
      <dsp:txXfrm>
        <a:off x="282381" y="474433"/>
        <a:ext cx="223639" cy="222269"/>
      </dsp:txXfrm>
    </dsp:sp>
    <dsp:sp modelId="{4BA40BD0-2DD4-44D6-9782-EFA510B2EB3B}">
      <dsp:nvSpPr>
        <dsp:cNvPr id="0" name=""/>
        <dsp:cNvSpPr/>
      </dsp:nvSpPr>
      <dsp:spPr>
        <a:xfrm rot="20700000">
          <a:off x="421273" y="49594"/>
          <a:ext cx="441336" cy="441336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 </a:t>
          </a:r>
        </a:p>
      </dsp:txBody>
      <dsp:txXfrm rot="-20700000">
        <a:off x="518071" y="146392"/>
        <a:ext cx="247740" cy="247740"/>
      </dsp:txXfrm>
    </dsp:sp>
    <dsp:sp modelId="{01537400-2C23-4C8B-865E-44633C1F812C}">
      <dsp:nvSpPr>
        <dsp:cNvPr id="0" name=""/>
        <dsp:cNvSpPr/>
      </dsp:nvSpPr>
      <dsp:spPr>
        <a:xfrm>
          <a:off x="454011" y="427673"/>
          <a:ext cx="792769" cy="792769"/>
        </a:xfrm>
        <a:prstGeom prst="circularArrow">
          <a:avLst>
            <a:gd name="adj1" fmla="val 4687"/>
            <a:gd name="adj2" fmla="val 299029"/>
            <a:gd name="adj3" fmla="val 2318816"/>
            <a:gd name="adj4" fmla="val 16383314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3306A1-7690-42F7-950E-E3A3985D648D}">
      <dsp:nvSpPr>
        <dsp:cNvPr id="0" name=""/>
        <dsp:cNvSpPr/>
      </dsp:nvSpPr>
      <dsp:spPr>
        <a:xfrm>
          <a:off x="89211" y="273852"/>
          <a:ext cx="575996" cy="57599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E122D6-F177-433A-B97A-B6DFB40CFE4F}">
      <dsp:nvSpPr>
        <dsp:cNvPr id="0" name=""/>
        <dsp:cNvSpPr/>
      </dsp:nvSpPr>
      <dsp:spPr>
        <a:xfrm>
          <a:off x="319187" y="-33907"/>
          <a:ext cx="621040" cy="62104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93417-3D86-46FF-AE57-E96E997AA22F}">
      <dsp:nvSpPr>
        <dsp:cNvPr id="0" name=""/>
        <dsp:cNvSpPr/>
      </dsp:nvSpPr>
      <dsp:spPr>
        <a:xfrm>
          <a:off x="346376" y="277039"/>
          <a:ext cx="284620" cy="28462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403597" y="343710"/>
        <a:ext cx="170178" cy="146300"/>
      </dsp:txXfrm>
    </dsp:sp>
    <dsp:sp modelId="{92F1E2C5-820D-4015-BD82-B68C12A4E6F4}">
      <dsp:nvSpPr>
        <dsp:cNvPr id="0" name=""/>
        <dsp:cNvSpPr/>
      </dsp:nvSpPr>
      <dsp:spPr>
        <a:xfrm>
          <a:off x="180779" y="209765"/>
          <a:ext cx="206996" cy="206996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232891" y="262192"/>
        <a:ext cx="102772" cy="102142"/>
      </dsp:txXfrm>
    </dsp:sp>
    <dsp:sp modelId="{4BA40BD0-2DD4-44D6-9782-EFA510B2EB3B}">
      <dsp:nvSpPr>
        <dsp:cNvPr id="0" name=""/>
        <dsp:cNvSpPr/>
      </dsp:nvSpPr>
      <dsp:spPr>
        <a:xfrm rot="20700000">
          <a:off x="296718" y="66959"/>
          <a:ext cx="202814" cy="202814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 rot="-20700000">
        <a:off x="341201" y="111442"/>
        <a:ext cx="113848" cy="113848"/>
      </dsp:txXfrm>
    </dsp:sp>
    <dsp:sp modelId="{01537400-2C23-4C8B-865E-44633C1F812C}">
      <dsp:nvSpPr>
        <dsp:cNvPr id="0" name=""/>
        <dsp:cNvSpPr/>
      </dsp:nvSpPr>
      <dsp:spPr>
        <a:xfrm>
          <a:off x="301253" y="244519"/>
          <a:ext cx="364313" cy="364313"/>
        </a:xfrm>
        <a:prstGeom prst="circularArrow">
          <a:avLst>
            <a:gd name="adj1" fmla="val 4688"/>
            <a:gd name="adj2" fmla="val 299029"/>
            <a:gd name="adj3" fmla="val 2209726"/>
            <a:gd name="adj4" fmla="val 16902392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3306A1-7690-42F7-950E-E3A3985D648D}">
      <dsp:nvSpPr>
        <dsp:cNvPr id="0" name=""/>
        <dsp:cNvSpPr/>
      </dsp:nvSpPr>
      <dsp:spPr>
        <a:xfrm>
          <a:off x="144120" y="177003"/>
          <a:ext cx="264696" cy="26469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E122D6-F177-433A-B97A-B6DFB40CFE4F}">
      <dsp:nvSpPr>
        <dsp:cNvPr id="0" name=""/>
        <dsp:cNvSpPr/>
      </dsp:nvSpPr>
      <dsp:spPr>
        <a:xfrm>
          <a:off x="249805" y="35573"/>
          <a:ext cx="285396" cy="2853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93417-3D86-46FF-AE57-E96E997AA22F}">
      <dsp:nvSpPr>
        <dsp:cNvPr id="0" name=""/>
        <dsp:cNvSpPr/>
      </dsp:nvSpPr>
      <dsp:spPr>
        <a:xfrm>
          <a:off x="346376" y="277039"/>
          <a:ext cx="284620" cy="28462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403597" y="343710"/>
        <a:ext cx="170178" cy="146300"/>
      </dsp:txXfrm>
    </dsp:sp>
    <dsp:sp modelId="{92F1E2C5-820D-4015-BD82-B68C12A4E6F4}">
      <dsp:nvSpPr>
        <dsp:cNvPr id="0" name=""/>
        <dsp:cNvSpPr/>
      </dsp:nvSpPr>
      <dsp:spPr>
        <a:xfrm>
          <a:off x="180779" y="209765"/>
          <a:ext cx="206996" cy="206996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232891" y="262192"/>
        <a:ext cx="102772" cy="102142"/>
      </dsp:txXfrm>
    </dsp:sp>
    <dsp:sp modelId="{4BA40BD0-2DD4-44D6-9782-EFA510B2EB3B}">
      <dsp:nvSpPr>
        <dsp:cNvPr id="0" name=""/>
        <dsp:cNvSpPr/>
      </dsp:nvSpPr>
      <dsp:spPr>
        <a:xfrm rot="20700000">
          <a:off x="296718" y="66959"/>
          <a:ext cx="202814" cy="202814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 rot="-20700000">
        <a:off x="341201" y="111442"/>
        <a:ext cx="113848" cy="113848"/>
      </dsp:txXfrm>
    </dsp:sp>
    <dsp:sp modelId="{01537400-2C23-4C8B-865E-44633C1F812C}">
      <dsp:nvSpPr>
        <dsp:cNvPr id="0" name=""/>
        <dsp:cNvSpPr/>
      </dsp:nvSpPr>
      <dsp:spPr>
        <a:xfrm>
          <a:off x="301253" y="244519"/>
          <a:ext cx="364313" cy="364313"/>
        </a:xfrm>
        <a:prstGeom prst="circularArrow">
          <a:avLst>
            <a:gd name="adj1" fmla="val 4688"/>
            <a:gd name="adj2" fmla="val 299029"/>
            <a:gd name="adj3" fmla="val 2209726"/>
            <a:gd name="adj4" fmla="val 16902392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3306A1-7690-42F7-950E-E3A3985D648D}">
      <dsp:nvSpPr>
        <dsp:cNvPr id="0" name=""/>
        <dsp:cNvSpPr/>
      </dsp:nvSpPr>
      <dsp:spPr>
        <a:xfrm>
          <a:off x="144120" y="177003"/>
          <a:ext cx="264696" cy="26469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E122D6-F177-433A-B97A-B6DFB40CFE4F}">
      <dsp:nvSpPr>
        <dsp:cNvPr id="0" name=""/>
        <dsp:cNvSpPr/>
      </dsp:nvSpPr>
      <dsp:spPr>
        <a:xfrm>
          <a:off x="249805" y="35573"/>
          <a:ext cx="285396" cy="2853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93417-3D86-46FF-AE57-E96E997AA22F}">
      <dsp:nvSpPr>
        <dsp:cNvPr id="0" name=""/>
        <dsp:cNvSpPr/>
      </dsp:nvSpPr>
      <dsp:spPr>
        <a:xfrm>
          <a:off x="346376" y="277039"/>
          <a:ext cx="284620" cy="28462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403597" y="343710"/>
        <a:ext cx="170178" cy="146300"/>
      </dsp:txXfrm>
    </dsp:sp>
    <dsp:sp modelId="{92F1E2C5-820D-4015-BD82-B68C12A4E6F4}">
      <dsp:nvSpPr>
        <dsp:cNvPr id="0" name=""/>
        <dsp:cNvSpPr/>
      </dsp:nvSpPr>
      <dsp:spPr>
        <a:xfrm>
          <a:off x="180779" y="209765"/>
          <a:ext cx="206996" cy="206996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232891" y="262192"/>
        <a:ext cx="102772" cy="102142"/>
      </dsp:txXfrm>
    </dsp:sp>
    <dsp:sp modelId="{4BA40BD0-2DD4-44D6-9782-EFA510B2EB3B}">
      <dsp:nvSpPr>
        <dsp:cNvPr id="0" name=""/>
        <dsp:cNvSpPr/>
      </dsp:nvSpPr>
      <dsp:spPr>
        <a:xfrm rot="20700000">
          <a:off x="296718" y="66959"/>
          <a:ext cx="202814" cy="202814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 rot="-20700000">
        <a:off x="341201" y="111442"/>
        <a:ext cx="113848" cy="113848"/>
      </dsp:txXfrm>
    </dsp:sp>
    <dsp:sp modelId="{01537400-2C23-4C8B-865E-44633C1F812C}">
      <dsp:nvSpPr>
        <dsp:cNvPr id="0" name=""/>
        <dsp:cNvSpPr/>
      </dsp:nvSpPr>
      <dsp:spPr>
        <a:xfrm>
          <a:off x="301253" y="244519"/>
          <a:ext cx="364313" cy="364313"/>
        </a:xfrm>
        <a:prstGeom prst="circularArrow">
          <a:avLst>
            <a:gd name="adj1" fmla="val 4688"/>
            <a:gd name="adj2" fmla="val 299029"/>
            <a:gd name="adj3" fmla="val 2209726"/>
            <a:gd name="adj4" fmla="val 16902392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3306A1-7690-42F7-950E-E3A3985D648D}">
      <dsp:nvSpPr>
        <dsp:cNvPr id="0" name=""/>
        <dsp:cNvSpPr/>
      </dsp:nvSpPr>
      <dsp:spPr>
        <a:xfrm>
          <a:off x="144120" y="177003"/>
          <a:ext cx="264696" cy="26469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E122D6-F177-433A-B97A-B6DFB40CFE4F}">
      <dsp:nvSpPr>
        <dsp:cNvPr id="0" name=""/>
        <dsp:cNvSpPr/>
      </dsp:nvSpPr>
      <dsp:spPr>
        <a:xfrm>
          <a:off x="249805" y="35573"/>
          <a:ext cx="285396" cy="2853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93417-3D86-46FF-AE57-E96E997AA22F}">
      <dsp:nvSpPr>
        <dsp:cNvPr id="0" name=""/>
        <dsp:cNvSpPr/>
      </dsp:nvSpPr>
      <dsp:spPr>
        <a:xfrm>
          <a:off x="346376" y="277039"/>
          <a:ext cx="284620" cy="28462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403597" y="343710"/>
        <a:ext cx="170178" cy="146300"/>
      </dsp:txXfrm>
    </dsp:sp>
    <dsp:sp modelId="{92F1E2C5-820D-4015-BD82-B68C12A4E6F4}">
      <dsp:nvSpPr>
        <dsp:cNvPr id="0" name=""/>
        <dsp:cNvSpPr/>
      </dsp:nvSpPr>
      <dsp:spPr>
        <a:xfrm>
          <a:off x="180779" y="209765"/>
          <a:ext cx="206996" cy="206996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232891" y="262192"/>
        <a:ext cx="102772" cy="102142"/>
      </dsp:txXfrm>
    </dsp:sp>
    <dsp:sp modelId="{4BA40BD0-2DD4-44D6-9782-EFA510B2EB3B}">
      <dsp:nvSpPr>
        <dsp:cNvPr id="0" name=""/>
        <dsp:cNvSpPr/>
      </dsp:nvSpPr>
      <dsp:spPr>
        <a:xfrm rot="20700000">
          <a:off x="296718" y="66959"/>
          <a:ext cx="202814" cy="202814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 rot="-20700000">
        <a:off x="341201" y="111442"/>
        <a:ext cx="113848" cy="113848"/>
      </dsp:txXfrm>
    </dsp:sp>
    <dsp:sp modelId="{01537400-2C23-4C8B-865E-44633C1F812C}">
      <dsp:nvSpPr>
        <dsp:cNvPr id="0" name=""/>
        <dsp:cNvSpPr/>
      </dsp:nvSpPr>
      <dsp:spPr>
        <a:xfrm>
          <a:off x="301253" y="244519"/>
          <a:ext cx="364313" cy="364313"/>
        </a:xfrm>
        <a:prstGeom prst="circularArrow">
          <a:avLst>
            <a:gd name="adj1" fmla="val 4688"/>
            <a:gd name="adj2" fmla="val 299029"/>
            <a:gd name="adj3" fmla="val 2209726"/>
            <a:gd name="adj4" fmla="val 16902392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3306A1-7690-42F7-950E-E3A3985D648D}">
      <dsp:nvSpPr>
        <dsp:cNvPr id="0" name=""/>
        <dsp:cNvSpPr/>
      </dsp:nvSpPr>
      <dsp:spPr>
        <a:xfrm>
          <a:off x="144120" y="177003"/>
          <a:ext cx="264696" cy="26469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E122D6-F177-433A-B97A-B6DFB40CFE4F}">
      <dsp:nvSpPr>
        <dsp:cNvPr id="0" name=""/>
        <dsp:cNvSpPr/>
      </dsp:nvSpPr>
      <dsp:spPr>
        <a:xfrm>
          <a:off x="249805" y="35573"/>
          <a:ext cx="285396" cy="2853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93417-3D86-46FF-AE57-E96E997AA22F}">
      <dsp:nvSpPr>
        <dsp:cNvPr id="0" name=""/>
        <dsp:cNvSpPr/>
      </dsp:nvSpPr>
      <dsp:spPr>
        <a:xfrm>
          <a:off x="346376" y="277039"/>
          <a:ext cx="284620" cy="28462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403597" y="343710"/>
        <a:ext cx="170178" cy="146300"/>
      </dsp:txXfrm>
    </dsp:sp>
    <dsp:sp modelId="{92F1E2C5-820D-4015-BD82-B68C12A4E6F4}">
      <dsp:nvSpPr>
        <dsp:cNvPr id="0" name=""/>
        <dsp:cNvSpPr/>
      </dsp:nvSpPr>
      <dsp:spPr>
        <a:xfrm>
          <a:off x="180779" y="209765"/>
          <a:ext cx="206996" cy="206996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232891" y="262192"/>
        <a:ext cx="102772" cy="102142"/>
      </dsp:txXfrm>
    </dsp:sp>
    <dsp:sp modelId="{4BA40BD0-2DD4-44D6-9782-EFA510B2EB3B}">
      <dsp:nvSpPr>
        <dsp:cNvPr id="0" name=""/>
        <dsp:cNvSpPr/>
      </dsp:nvSpPr>
      <dsp:spPr>
        <a:xfrm rot="20700000">
          <a:off x="296718" y="66959"/>
          <a:ext cx="202814" cy="202814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 rot="-20700000">
        <a:off x="341201" y="111442"/>
        <a:ext cx="113848" cy="113848"/>
      </dsp:txXfrm>
    </dsp:sp>
    <dsp:sp modelId="{01537400-2C23-4C8B-865E-44633C1F812C}">
      <dsp:nvSpPr>
        <dsp:cNvPr id="0" name=""/>
        <dsp:cNvSpPr/>
      </dsp:nvSpPr>
      <dsp:spPr>
        <a:xfrm>
          <a:off x="301253" y="244519"/>
          <a:ext cx="364313" cy="364313"/>
        </a:xfrm>
        <a:prstGeom prst="circularArrow">
          <a:avLst>
            <a:gd name="adj1" fmla="val 4688"/>
            <a:gd name="adj2" fmla="val 299029"/>
            <a:gd name="adj3" fmla="val 2209726"/>
            <a:gd name="adj4" fmla="val 16902392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3306A1-7690-42F7-950E-E3A3985D648D}">
      <dsp:nvSpPr>
        <dsp:cNvPr id="0" name=""/>
        <dsp:cNvSpPr/>
      </dsp:nvSpPr>
      <dsp:spPr>
        <a:xfrm>
          <a:off x="144120" y="177003"/>
          <a:ext cx="264696" cy="26469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E122D6-F177-433A-B97A-B6DFB40CFE4F}">
      <dsp:nvSpPr>
        <dsp:cNvPr id="0" name=""/>
        <dsp:cNvSpPr/>
      </dsp:nvSpPr>
      <dsp:spPr>
        <a:xfrm>
          <a:off x="249805" y="35573"/>
          <a:ext cx="285396" cy="2853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93417-3D86-46FF-AE57-E96E997AA22F}">
      <dsp:nvSpPr>
        <dsp:cNvPr id="0" name=""/>
        <dsp:cNvSpPr/>
      </dsp:nvSpPr>
      <dsp:spPr>
        <a:xfrm>
          <a:off x="346376" y="277039"/>
          <a:ext cx="284620" cy="28462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403597" y="343710"/>
        <a:ext cx="170178" cy="146300"/>
      </dsp:txXfrm>
    </dsp:sp>
    <dsp:sp modelId="{92F1E2C5-820D-4015-BD82-B68C12A4E6F4}">
      <dsp:nvSpPr>
        <dsp:cNvPr id="0" name=""/>
        <dsp:cNvSpPr/>
      </dsp:nvSpPr>
      <dsp:spPr>
        <a:xfrm>
          <a:off x="180779" y="209765"/>
          <a:ext cx="206996" cy="206996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232891" y="262192"/>
        <a:ext cx="102772" cy="102142"/>
      </dsp:txXfrm>
    </dsp:sp>
    <dsp:sp modelId="{4BA40BD0-2DD4-44D6-9782-EFA510B2EB3B}">
      <dsp:nvSpPr>
        <dsp:cNvPr id="0" name=""/>
        <dsp:cNvSpPr/>
      </dsp:nvSpPr>
      <dsp:spPr>
        <a:xfrm rot="20700000">
          <a:off x="296718" y="66959"/>
          <a:ext cx="202814" cy="202814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 rot="-20700000">
        <a:off x="341201" y="111442"/>
        <a:ext cx="113848" cy="113848"/>
      </dsp:txXfrm>
    </dsp:sp>
    <dsp:sp modelId="{01537400-2C23-4C8B-865E-44633C1F812C}">
      <dsp:nvSpPr>
        <dsp:cNvPr id="0" name=""/>
        <dsp:cNvSpPr/>
      </dsp:nvSpPr>
      <dsp:spPr>
        <a:xfrm>
          <a:off x="301253" y="244519"/>
          <a:ext cx="364313" cy="364313"/>
        </a:xfrm>
        <a:prstGeom prst="circularArrow">
          <a:avLst>
            <a:gd name="adj1" fmla="val 4688"/>
            <a:gd name="adj2" fmla="val 299029"/>
            <a:gd name="adj3" fmla="val 2209726"/>
            <a:gd name="adj4" fmla="val 16902392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3306A1-7690-42F7-950E-E3A3985D648D}">
      <dsp:nvSpPr>
        <dsp:cNvPr id="0" name=""/>
        <dsp:cNvSpPr/>
      </dsp:nvSpPr>
      <dsp:spPr>
        <a:xfrm>
          <a:off x="144120" y="177003"/>
          <a:ext cx="264696" cy="26469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E122D6-F177-433A-B97A-B6DFB40CFE4F}">
      <dsp:nvSpPr>
        <dsp:cNvPr id="0" name=""/>
        <dsp:cNvSpPr/>
      </dsp:nvSpPr>
      <dsp:spPr>
        <a:xfrm>
          <a:off x="249805" y="35573"/>
          <a:ext cx="285396" cy="2853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93417-3D86-46FF-AE57-E96E997AA22F}">
      <dsp:nvSpPr>
        <dsp:cNvPr id="0" name=""/>
        <dsp:cNvSpPr/>
      </dsp:nvSpPr>
      <dsp:spPr>
        <a:xfrm>
          <a:off x="346376" y="277039"/>
          <a:ext cx="284620" cy="28462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403597" y="343710"/>
        <a:ext cx="170178" cy="146300"/>
      </dsp:txXfrm>
    </dsp:sp>
    <dsp:sp modelId="{92F1E2C5-820D-4015-BD82-B68C12A4E6F4}">
      <dsp:nvSpPr>
        <dsp:cNvPr id="0" name=""/>
        <dsp:cNvSpPr/>
      </dsp:nvSpPr>
      <dsp:spPr>
        <a:xfrm>
          <a:off x="180779" y="209765"/>
          <a:ext cx="206996" cy="206996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232891" y="262192"/>
        <a:ext cx="102772" cy="102142"/>
      </dsp:txXfrm>
    </dsp:sp>
    <dsp:sp modelId="{4BA40BD0-2DD4-44D6-9782-EFA510B2EB3B}">
      <dsp:nvSpPr>
        <dsp:cNvPr id="0" name=""/>
        <dsp:cNvSpPr/>
      </dsp:nvSpPr>
      <dsp:spPr>
        <a:xfrm rot="20700000">
          <a:off x="296718" y="66959"/>
          <a:ext cx="202814" cy="202814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 rot="-20700000">
        <a:off x="341201" y="111442"/>
        <a:ext cx="113848" cy="113848"/>
      </dsp:txXfrm>
    </dsp:sp>
    <dsp:sp modelId="{01537400-2C23-4C8B-865E-44633C1F812C}">
      <dsp:nvSpPr>
        <dsp:cNvPr id="0" name=""/>
        <dsp:cNvSpPr/>
      </dsp:nvSpPr>
      <dsp:spPr>
        <a:xfrm>
          <a:off x="301253" y="244519"/>
          <a:ext cx="364313" cy="364313"/>
        </a:xfrm>
        <a:prstGeom prst="circularArrow">
          <a:avLst>
            <a:gd name="adj1" fmla="val 4688"/>
            <a:gd name="adj2" fmla="val 299029"/>
            <a:gd name="adj3" fmla="val 2209726"/>
            <a:gd name="adj4" fmla="val 16902392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3306A1-7690-42F7-950E-E3A3985D648D}">
      <dsp:nvSpPr>
        <dsp:cNvPr id="0" name=""/>
        <dsp:cNvSpPr/>
      </dsp:nvSpPr>
      <dsp:spPr>
        <a:xfrm>
          <a:off x="144120" y="177003"/>
          <a:ext cx="264696" cy="26469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E122D6-F177-433A-B97A-B6DFB40CFE4F}">
      <dsp:nvSpPr>
        <dsp:cNvPr id="0" name=""/>
        <dsp:cNvSpPr/>
      </dsp:nvSpPr>
      <dsp:spPr>
        <a:xfrm>
          <a:off x="249805" y="35573"/>
          <a:ext cx="285396" cy="2853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93417-3D86-46FF-AE57-E96E997AA22F}">
      <dsp:nvSpPr>
        <dsp:cNvPr id="0" name=""/>
        <dsp:cNvSpPr/>
      </dsp:nvSpPr>
      <dsp:spPr>
        <a:xfrm>
          <a:off x="346376" y="277039"/>
          <a:ext cx="284620" cy="28462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403597" y="343710"/>
        <a:ext cx="170178" cy="146300"/>
      </dsp:txXfrm>
    </dsp:sp>
    <dsp:sp modelId="{92F1E2C5-820D-4015-BD82-B68C12A4E6F4}">
      <dsp:nvSpPr>
        <dsp:cNvPr id="0" name=""/>
        <dsp:cNvSpPr/>
      </dsp:nvSpPr>
      <dsp:spPr>
        <a:xfrm>
          <a:off x="180779" y="209765"/>
          <a:ext cx="206996" cy="206996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232891" y="262192"/>
        <a:ext cx="102772" cy="102142"/>
      </dsp:txXfrm>
    </dsp:sp>
    <dsp:sp modelId="{4BA40BD0-2DD4-44D6-9782-EFA510B2EB3B}">
      <dsp:nvSpPr>
        <dsp:cNvPr id="0" name=""/>
        <dsp:cNvSpPr/>
      </dsp:nvSpPr>
      <dsp:spPr>
        <a:xfrm rot="20700000">
          <a:off x="296718" y="66959"/>
          <a:ext cx="202814" cy="202814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 rot="-20700000">
        <a:off x="341201" y="111442"/>
        <a:ext cx="113848" cy="113848"/>
      </dsp:txXfrm>
    </dsp:sp>
    <dsp:sp modelId="{01537400-2C23-4C8B-865E-44633C1F812C}">
      <dsp:nvSpPr>
        <dsp:cNvPr id="0" name=""/>
        <dsp:cNvSpPr/>
      </dsp:nvSpPr>
      <dsp:spPr>
        <a:xfrm>
          <a:off x="301253" y="244519"/>
          <a:ext cx="364313" cy="364313"/>
        </a:xfrm>
        <a:prstGeom prst="circularArrow">
          <a:avLst>
            <a:gd name="adj1" fmla="val 4688"/>
            <a:gd name="adj2" fmla="val 299029"/>
            <a:gd name="adj3" fmla="val 2209726"/>
            <a:gd name="adj4" fmla="val 16902392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3306A1-7690-42F7-950E-E3A3985D648D}">
      <dsp:nvSpPr>
        <dsp:cNvPr id="0" name=""/>
        <dsp:cNvSpPr/>
      </dsp:nvSpPr>
      <dsp:spPr>
        <a:xfrm>
          <a:off x="144120" y="177003"/>
          <a:ext cx="264696" cy="26469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E122D6-F177-433A-B97A-B6DFB40CFE4F}">
      <dsp:nvSpPr>
        <dsp:cNvPr id="0" name=""/>
        <dsp:cNvSpPr/>
      </dsp:nvSpPr>
      <dsp:spPr>
        <a:xfrm>
          <a:off x="249805" y="35573"/>
          <a:ext cx="285396" cy="2853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93417-3D86-46FF-AE57-E96E997AA22F}">
      <dsp:nvSpPr>
        <dsp:cNvPr id="0" name=""/>
        <dsp:cNvSpPr/>
      </dsp:nvSpPr>
      <dsp:spPr>
        <a:xfrm>
          <a:off x="346376" y="277039"/>
          <a:ext cx="284620" cy="28462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403597" y="343710"/>
        <a:ext cx="170178" cy="146300"/>
      </dsp:txXfrm>
    </dsp:sp>
    <dsp:sp modelId="{92F1E2C5-820D-4015-BD82-B68C12A4E6F4}">
      <dsp:nvSpPr>
        <dsp:cNvPr id="0" name=""/>
        <dsp:cNvSpPr/>
      </dsp:nvSpPr>
      <dsp:spPr>
        <a:xfrm>
          <a:off x="180779" y="209765"/>
          <a:ext cx="206996" cy="206996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232891" y="262192"/>
        <a:ext cx="102772" cy="102142"/>
      </dsp:txXfrm>
    </dsp:sp>
    <dsp:sp modelId="{4BA40BD0-2DD4-44D6-9782-EFA510B2EB3B}">
      <dsp:nvSpPr>
        <dsp:cNvPr id="0" name=""/>
        <dsp:cNvSpPr/>
      </dsp:nvSpPr>
      <dsp:spPr>
        <a:xfrm rot="20700000">
          <a:off x="296718" y="66959"/>
          <a:ext cx="202814" cy="202814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 rot="-20700000">
        <a:off x="341201" y="111442"/>
        <a:ext cx="113848" cy="113848"/>
      </dsp:txXfrm>
    </dsp:sp>
    <dsp:sp modelId="{01537400-2C23-4C8B-865E-44633C1F812C}">
      <dsp:nvSpPr>
        <dsp:cNvPr id="0" name=""/>
        <dsp:cNvSpPr/>
      </dsp:nvSpPr>
      <dsp:spPr>
        <a:xfrm>
          <a:off x="301253" y="244519"/>
          <a:ext cx="364313" cy="364313"/>
        </a:xfrm>
        <a:prstGeom prst="circularArrow">
          <a:avLst>
            <a:gd name="adj1" fmla="val 4688"/>
            <a:gd name="adj2" fmla="val 299029"/>
            <a:gd name="adj3" fmla="val 2209726"/>
            <a:gd name="adj4" fmla="val 16902392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3306A1-7690-42F7-950E-E3A3985D648D}">
      <dsp:nvSpPr>
        <dsp:cNvPr id="0" name=""/>
        <dsp:cNvSpPr/>
      </dsp:nvSpPr>
      <dsp:spPr>
        <a:xfrm>
          <a:off x="144120" y="177003"/>
          <a:ext cx="264696" cy="26469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E122D6-F177-433A-B97A-B6DFB40CFE4F}">
      <dsp:nvSpPr>
        <dsp:cNvPr id="0" name=""/>
        <dsp:cNvSpPr/>
      </dsp:nvSpPr>
      <dsp:spPr>
        <a:xfrm>
          <a:off x="249805" y="35573"/>
          <a:ext cx="285396" cy="2853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93417-3D86-46FF-AE57-E96E997AA22F}">
      <dsp:nvSpPr>
        <dsp:cNvPr id="0" name=""/>
        <dsp:cNvSpPr/>
      </dsp:nvSpPr>
      <dsp:spPr>
        <a:xfrm>
          <a:off x="346376" y="277039"/>
          <a:ext cx="284620" cy="28462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403597" y="343710"/>
        <a:ext cx="170178" cy="146300"/>
      </dsp:txXfrm>
    </dsp:sp>
    <dsp:sp modelId="{92F1E2C5-820D-4015-BD82-B68C12A4E6F4}">
      <dsp:nvSpPr>
        <dsp:cNvPr id="0" name=""/>
        <dsp:cNvSpPr/>
      </dsp:nvSpPr>
      <dsp:spPr>
        <a:xfrm>
          <a:off x="180779" y="209765"/>
          <a:ext cx="206996" cy="206996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232891" y="262192"/>
        <a:ext cx="102772" cy="102142"/>
      </dsp:txXfrm>
    </dsp:sp>
    <dsp:sp modelId="{4BA40BD0-2DD4-44D6-9782-EFA510B2EB3B}">
      <dsp:nvSpPr>
        <dsp:cNvPr id="0" name=""/>
        <dsp:cNvSpPr/>
      </dsp:nvSpPr>
      <dsp:spPr>
        <a:xfrm rot="20700000">
          <a:off x="296718" y="66959"/>
          <a:ext cx="202814" cy="202814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 rot="-20700000">
        <a:off x="341201" y="111442"/>
        <a:ext cx="113848" cy="113848"/>
      </dsp:txXfrm>
    </dsp:sp>
    <dsp:sp modelId="{01537400-2C23-4C8B-865E-44633C1F812C}">
      <dsp:nvSpPr>
        <dsp:cNvPr id="0" name=""/>
        <dsp:cNvSpPr/>
      </dsp:nvSpPr>
      <dsp:spPr>
        <a:xfrm>
          <a:off x="301253" y="244519"/>
          <a:ext cx="364313" cy="364313"/>
        </a:xfrm>
        <a:prstGeom prst="circularArrow">
          <a:avLst>
            <a:gd name="adj1" fmla="val 4688"/>
            <a:gd name="adj2" fmla="val 299029"/>
            <a:gd name="adj3" fmla="val 2209726"/>
            <a:gd name="adj4" fmla="val 16902392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3306A1-7690-42F7-950E-E3A3985D648D}">
      <dsp:nvSpPr>
        <dsp:cNvPr id="0" name=""/>
        <dsp:cNvSpPr/>
      </dsp:nvSpPr>
      <dsp:spPr>
        <a:xfrm>
          <a:off x="144120" y="177003"/>
          <a:ext cx="264696" cy="26469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E122D6-F177-433A-B97A-B6DFB40CFE4F}">
      <dsp:nvSpPr>
        <dsp:cNvPr id="0" name=""/>
        <dsp:cNvSpPr/>
      </dsp:nvSpPr>
      <dsp:spPr>
        <a:xfrm>
          <a:off x="249805" y="35573"/>
          <a:ext cx="285396" cy="2853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93417-3D86-46FF-AE57-E96E997AA22F}">
      <dsp:nvSpPr>
        <dsp:cNvPr id="0" name=""/>
        <dsp:cNvSpPr/>
      </dsp:nvSpPr>
      <dsp:spPr>
        <a:xfrm>
          <a:off x="529332" y="506741"/>
          <a:ext cx="619351" cy="619351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 </a:t>
          </a:r>
        </a:p>
      </dsp:txBody>
      <dsp:txXfrm>
        <a:off x="653849" y="651821"/>
        <a:ext cx="370317" cy="318359"/>
      </dsp:txXfrm>
    </dsp:sp>
    <dsp:sp modelId="{92F1E2C5-820D-4015-BD82-B68C12A4E6F4}">
      <dsp:nvSpPr>
        <dsp:cNvPr id="0" name=""/>
        <dsp:cNvSpPr/>
      </dsp:nvSpPr>
      <dsp:spPr>
        <a:xfrm>
          <a:off x="168982" y="360349"/>
          <a:ext cx="450437" cy="450437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 </a:t>
          </a:r>
        </a:p>
      </dsp:txBody>
      <dsp:txXfrm>
        <a:off x="282381" y="474433"/>
        <a:ext cx="223639" cy="222269"/>
      </dsp:txXfrm>
    </dsp:sp>
    <dsp:sp modelId="{4BA40BD0-2DD4-44D6-9782-EFA510B2EB3B}">
      <dsp:nvSpPr>
        <dsp:cNvPr id="0" name=""/>
        <dsp:cNvSpPr/>
      </dsp:nvSpPr>
      <dsp:spPr>
        <a:xfrm rot="20700000">
          <a:off x="421273" y="49594"/>
          <a:ext cx="441336" cy="441336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 </a:t>
          </a:r>
        </a:p>
      </dsp:txBody>
      <dsp:txXfrm rot="-20700000">
        <a:off x="518071" y="146392"/>
        <a:ext cx="247740" cy="247740"/>
      </dsp:txXfrm>
    </dsp:sp>
    <dsp:sp modelId="{01537400-2C23-4C8B-865E-44633C1F812C}">
      <dsp:nvSpPr>
        <dsp:cNvPr id="0" name=""/>
        <dsp:cNvSpPr/>
      </dsp:nvSpPr>
      <dsp:spPr>
        <a:xfrm>
          <a:off x="454011" y="427673"/>
          <a:ext cx="792769" cy="792769"/>
        </a:xfrm>
        <a:prstGeom prst="circularArrow">
          <a:avLst>
            <a:gd name="adj1" fmla="val 4687"/>
            <a:gd name="adj2" fmla="val 299029"/>
            <a:gd name="adj3" fmla="val 2318816"/>
            <a:gd name="adj4" fmla="val 16383314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3306A1-7690-42F7-950E-E3A3985D648D}">
      <dsp:nvSpPr>
        <dsp:cNvPr id="0" name=""/>
        <dsp:cNvSpPr/>
      </dsp:nvSpPr>
      <dsp:spPr>
        <a:xfrm>
          <a:off x="89211" y="273852"/>
          <a:ext cx="575996" cy="57599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E122D6-F177-433A-B97A-B6DFB40CFE4F}">
      <dsp:nvSpPr>
        <dsp:cNvPr id="0" name=""/>
        <dsp:cNvSpPr/>
      </dsp:nvSpPr>
      <dsp:spPr>
        <a:xfrm>
          <a:off x="319187" y="-33907"/>
          <a:ext cx="621040" cy="62104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93417-3D86-46FF-AE57-E96E997AA22F}">
      <dsp:nvSpPr>
        <dsp:cNvPr id="0" name=""/>
        <dsp:cNvSpPr/>
      </dsp:nvSpPr>
      <dsp:spPr>
        <a:xfrm>
          <a:off x="346376" y="277039"/>
          <a:ext cx="284620" cy="28462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403597" y="343710"/>
        <a:ext cx="170178" cy="146300"/>
      </dsp:txXfrm>
    </dsp:sp>
    <dsp:sp modelId="{92F1E2C5-820D-4015-BD82-B68C12A4E6F4}">
      <dsp:nvSpPr>
        <dsp:cNvPr id="0" name=""/>
        <dsp:cNvSpPr/>
      </dsp:nvSpPr>
      <dsp:spPr>
        <a:xfrm>
          <a:off x="180779" y="209765"/>
          <a:ext cx="206996" cy="206996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232891" y="262192"/>
        <a:ext cx="102772" cy="102142"/>
      </dsp:txXfrm>
    </dsp:sp>
    <dsp:sp modelId="{4BA40BD0-2DD4-44D6-9782-EFA510B2EB3B}">
      <dsp:nvSpPr>
        <dsp:cNvPr id="0" name=""/>
        <dsp:cNvSpPr/>
      </dsp:nvSpPr>
      <dsp:spPr>
        <a:xfrm rot="20700000">
          <a:off x="296718" y="66959"/>
          <a:ext cx="202814" cy="202814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 rot="-20700000">
        <a:off x="341201" y="111442"/>
        <a:ext cx="113848" cy="113848"/>
      </dsp:txXfrm>
    </dsp:sp>
    <dsp:sp modelId="{01537400-2C23-4C8B-865E-44633C1F812C}">
      <dsp:nvSpPr>
        <dsp:cNvPr id="0" name=""/>
        <dsp:cNvSpPr/>
      </dsp:nvSpPr>
      <dsp:spPr>
        <a:xfrm>
          <a:off x="301253" y="244519"/>
          <a:ext cx="364313" cy="364313"/>
        </a:xfrm>
        <a:prstGeom prst="circularArrow">
          <a:avLst>
            <a:gd name="adj1" fmla="val 4688"/>
            <a:gd name="adj2" fmla="val 299029"/>
            <a:gd name="adj3" fmla="val 2209726"/>
            <a:gd name="adj4" fmla="val 16902392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3306A1-7690-42F7-950E-E3A3985D648D}">
      <dsp:nvSpPr>
        <dsp:cNvPr id="0" name=""/>
        <dsp:cNvSpPr/>
      </dsp:nvSpPr>
      <dsp:spPr>
        <a:xfrm>
          <a:off x="144120" y="177003"/>
          <a:ext cx="264696" cy="26469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E122D6-F177-433A-B97A-B6DFB40CFE4F}">
      <dsp:nvSpPr>
        <dsp:cNvPr id="0" name=""/>
        <dsp:cNvSpPr/>
      </dsp:nvSpPr>
      <dsp:spPr>
        <a:xfrm>
          <a:off x="249805" y="35573"/>
          <a:ext cx="285396" cy="2853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93417-3D86-46FF-AE57-E96E997AA22F}">
      <dsp:nvSpPr>
        <dsp:cNvPr id="0" name=""/>
        <dsp:cNvSpPr/>
      </dsp:nvSpPr>
      <dsp:spPr>
        <a:xfrm>
          <a:off x="346376" y="277039"/>
          <a:ext cx="284620" cy="28462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403597" y="343710"/>
        <a:ext cx="170178" cy="146300"/>
      </dsp:txXfrm>
    </dsp:sp>
    <dsp:sp modelId="{92F1E2C5-820D-4015-BD82-B68C12A4E6F4}">
      <dsp:nvSpPr>
        <dsp:cNvPr id="0" name=""/>
        <dsp:cNvSpPr/>
      </dsp:nvSpPr>
      <dsp:spPr>
        <a:xfrm>
          <a:off x="180779" y="209765"/>
          <a:ext cx="206996" cy="206996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232891" y="262192"/>
        <a:ext cx="102772" cy="102142"/>
      </dsp:txXfrm>
    </dsp:sp>
    <dsp:sp modelId="{4BA40BD0-2DD4-44D6-9782-EFA510B2EB3B}">
      <dsp:nvSpPr>
        <dsp:cNvPr id="0" name=""/>
        <dsp:cNvSpPr/>
      </dsp:nvSpPr>
      <dsp:spPr>
        <a:xfrm rot="20700000">
          <a:off x="296718" y="66959"/>
          <a:ext cx="202814" cy="202814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 rot="-20700000">
        <a:off x="341201" y="111442"/>
        <a:ext cx="113848" cy="113848"/>
      </dsp:txXfrm>
    </dsp:sp>
    <dsp:sp modelId="{01537400-2C23-4C8B-865E-44633C1F812C}">
      <dsp:nvSpPr>
        <dsp:cNvPr id="0" name=""/>
        <dsp:cNvSpPr/>
      </dsp:nvSpPr>
      <dsp:spPr>
        <a:xfrm>
          <a:off x="301253" y="244519"/>
          <a:ext cx="364313" cy="364313"/>
        </a:xfrm>
        <a:prstGeom prst="circularArrow">
          <a:avLst>
            <a:gd name="adj1" fmla="val 4688"/>
            <a:gd name="adj2" fmla="val 299029"/>
            <a:gd name="adj3" fmla="val 2209726"/>
            <a:gd name="adj4" fmla="val 16902392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3306A1-7690-42F7-950E-E3A3985D648D}">
      <dsp:nvSpPr>
        <dsp:cNvPr id="0" name=""/>
        <dsp:cNvSpPr/>
      </dsp:nvSpPr>
      <dsp:spPr>
        <a:xfrm>
          <a:off x="144120" y="177003"/>
          <a:ext cx="264696" cy="26469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E122D6-F177-433A-B97A-B6DFB40CFE4F}">
      <dsp:nvSpPr>
        <dsp:cNvPr id="0" name=""/>
        <dsp:cNvSpPr/>
      </dsp:nvSpPr>
      <dsp:spPr>
        <a:xfrm>
          <a:off x="249805" y="35573"/>
          <a:ext cx="285396" cy="2853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93417-3D86-46FF-AE57-E96E997AA22F}">
      <dsp:nvSpPr>
        <dsp:cNvPr id="0" name=""/>
        <dsp:cNvSpPr/>
      </dsp:nvSpPr>
      <dsp:spPr>
        <a:xfrm>
          <a:off x="346376" y="277039"/>
          <a:ext cx="284620" cy="28462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403597" y="343710"/>
        <a:ext cx="170178" cy="146300"/>
      </dsp:txXfrm>
    </dsp:sp>
    <dsp:sp modelId="{92F1E2C5-820D-4015-BD82-B68C12A4E6F4}">
      <dsp:nvSpPr>
        <dsp:cNvPr id="0" name=""/>
        <dsp:cNvSpPr/>
      </dsp:nvSpPr>
      <dsp:spPr>
        <a:xfrm>
          <a:off x="180779" y="209765"/>
          <a:ext cx="206996" cy="206996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232891" y="262192"/>
        <a:ext cx="102772" cy="102142"/>
      </dsp:txXfrm>
    </dsp:sp>
    <dsp:sp modelId="{4BA40BD0-2DD4-44D6-9782-EFA510B2EB3B}">
      <dsp:nvSpPr>
        <dsp:cNvPr id="0" name=""/>
        <dsp:cNvSpPr/>
      </dsp:nvSpPr>
      <dsp:spPr>
        <a:xfrm rot="20700000">
          <a:off x="296718" y="66959"/>
          <a:ext cx="202814" cy="202814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 rot="-20700000">
        <a:off x="341201" y="111442"/>
        <a:ext cx="113848" cy="113848"/>
      </dsp:txXfrm>
    </dsp:sp>
    <dsp:sp modelId="{01537400-2C23-4C8B-865E-44633C1F812C}">
      <dsp:nvSpPr>
        <dsp:cNvPr id="0" name=""/>
        <dsp:cNvSpPr/>
      </dsp:nvSpPr>
      <dsp:spPr>
        <a:xfrm>
          <a:off x="301253" y="244519"/>
          <a:ext cx="364313" cy="364313"/>
        </a:xfrm>
        <a:prstGeom prst="circularArrow">
          <a:avLst>
            <a:gd name="adj1" fmla="val 4688"/>
            <a:gd name="adj2" fmla="val 299029"/>
            <a:gd name="adj3" fmla="val 2209726"/>
            <a:gd name="adj4" fmla="val 16902392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3306A1-7690-42F7-950E-E3A3985D648D}">
      <dsp:nvSpPr>
        <dsp:cNvPr id="0" name=""/>
        <dsp:cNvSpPr/>
      </dsp:nvSpPr>
      <dsp:spPr>
        <a:xfrm>
          <a:off x="144120" y="177003"/>
          <a:ext cx="264696" cy="26469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E122D6-F177-433A-B97A-B6DFB40CFE4F}">
      <dsp:nvSpPr>
        <dsp:cNvPr id="0" name=""/>
        <dsp:cNvSpPr/>
      </dsp:nvSpPr>
      <dsp:spPr>
        <a:xfrm>
          <a:off x="249805" y="35573"/>
          <a:ext cx="285396" cy="2853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93417-3D86-46FF-AE57-E96E997AA22F}">
      <dsp:nvSpPr>
        <dsp:cNvPr id="0" name=""/>
        <dsp:cNvSpPr/>
      </dsp:nvSpPr>
      <dsp:spPr>
        <a:xfrm>
          <a:off x="346376" y="277039"/>
          <a:ext cx="284620" cy="28462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403597" y="343710"/>
        <a:ext cx="170178" cy="146300"/>
      </dsp:txXfrm>
    </dsp:sp>
    <dsp:sp modelId="{92F1E2C5-820D-4015-BD82-B68C12A4E6F4}">
      <dsp:nvSpPr>
        <dsp:cNvPr id="0" name=""/>
        <dsp:cNvSpPr/>
      </dsp:nvSpPr>
      <dsp:spPr>
        <a:xfrm>
          <a:off x="180779" y="209765"/>
          <a:ext cx="206996" cy="206996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232891" y="262192"/>
        <a:ext cx="102772" cy="102142"/>
      </dsp:txXfrm>
    </dsp:sp>
    <dsp:sp modelId="{4BA40BD0-2DD4-44D6-9782-EFA510B2EB3B}">
      <dsp:nvSpPr>
        <dsp:cNvPr id="0" name=""/>
        <dsp:cNvSpPr/>
      </dsp:nvSpPr>
      <dsp:spPr>
        <a:xfrm rot="20700000">
          <a:off x="296718" y="66959"/>
          <a:ext cx="202814" cy="202814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 rot="-20700000">
        <a:off x="341201" y="111442"/>
        <a:ext cx="113848" cy="113848"/>
      </dsp:txXfrm>
    </dsp:sp>
    <dsp:sp modelId="{01537400-2C23-4C8B-865E-44633C1F812C}">
      <dsp:nvSpPr>
        <dsp:cNvPr id="0" name=""/>
        <dsp:cNvSpPr/>
      </dsp:nvSpPr>
      <dsp:spPr>
        <a:xfrm>
          <a:off x="301253" y="244519"/>
          <a:ext cx="364313" cy="364313"/>
        </a:xfrm>
        <a:prstGeom prst="circularArrow">
          <a:avLst>
            <a:gd name="adj1" fmla="val 4688"/>
            <a:gd name="adj2" fmla="val 299029"/>
            <a:gd name="adj3" fmla="val 2209726"/>
            <a:gd name="adj4" fmla="val 16902392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3306A1-7690-42F7-950E-E3A3985D648D}">
      <dsp:nvSpPr>
        <dsp:cNvPr id="0" name=""/>
        <dsp:cNvSpPr/>
      </dsp:nvSpPr>
      <dsp:spPr>
        <a:xfrm>
          <a:off x="144120" y="177003"/>
          <a:ext cx="264696" cy="26469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E122D6-F177-433A-B97A-B6DFB40CFE4F}">
      <dsp:nvSpPr>
        <dsp:cNvPr id="0" name=""/>
        <dsp:cNvSpPr/>
      </dsp:nvSpPr>
      <dsp:spPr>
        <a:xfrm>
          <a:off x="249805" y="35573"/>
          <a:ext cx="285396" cy="2853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93417-3D86-46FF-AE57-E96E997AA22F}">
      <dsp:nvSpPr>
        <dsp:cNvPr id="0" name=""/>
        <dsp:cNvSpPr/>
      </dsp:nvSpPr>
      <dsp:spPr>
        <a:xfrm>
          <a:off x="346376" y="277039"/>
          <a:ext cx="284620" cy="28462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403597" y="343710"/>
        <a:ext cx="170178" cy="146300"/>
      </dsp:txXfrm>
    </dsp:sp>
    <dsp:sp modelId="{92F1E2C5-820D-4015-BD82-B68C12A4E6F4}">
      <dsp:nvSpPr>
        <dsp:cNvPr id="0" name=""/>
        <dsp:cNvSpPr/>
      </dsp:nvSpPr>
      <dsp:spPr>
        <a:xfrm>
          <a:off x="180779" y="209765"/>
          <a:ext cx="206996" cy="206996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232891" y="262192"/>
        <a:ext cx="102772" cy="102142"/>
      </dsp:txXfrm>
    </dsp:sp>
    <dsp:sp modelId="{4BA40BD0-2DD4-44D6-9782-EFA510B2EB3B}">
      <dsp:nvSpPr>
        <dsp:cNvPr id="0" name=""/>
        <dsp:cNvSpPr/>
      </dsp:nvSpPr>
      <dsp:spPr>
        <a:xfrm rot="20700000">
          <a:off x="296718" y="66959"/>
          <a:ext cx="202814" cy="202814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 rot="-20700000">
        <a:off x="341201" y="111442"/>
        <a:ext cx="113848" cy="113848"/>
      </dsp:txXfrm>
    </dsp:sp>
    <dsp:sp modelId="{01537400-2C23-4C8B-865E-44633C1F812C}">
      <dsp:nvSpPr>
        <dsp:cNvPr id="0" name=""/>
        <dsp:cNvSpPr/>
      </dsp:nvSpPr>
      <dsp:spPr>
        <a:xfrm>
          <a:off x="301253" y="244519"/>
          <a:ext cx="364313" cy="364313"/>
        </a:xfrm>
        <a:prstGeom prst="circularArrow">
          <a:avLst>
            <a:gd name="adj1" fmla="val 4688"/>
            <a:gd name="adj2" fmla="val 299029"/>
            <a:gd name="adj3" fmla="val 2209726"/>
            <a:gd name="adj4" fmla="val 16902392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3306A1-7690-42F7-950E-E3A3985D648D}">
      <dsp:nvSpPr>
        <dsp:cNvPr id="0" name=""/>
        <dsp:cNvSpPr/>
      </dsp:nvSpPr>
      <dsp:spPr>
        <a:xfrm>
          <a:off x="144120" y="177003"/>
          <a:ext cx="264696" cy="26469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E122D6-F177-433A-B97A-B6DFB40CFE4F}">
      <dsp:nvSpPr>
        <dsp:cNvPr id="0" name=""/>
        <dsp:cNvSpPr/>
      </dsp:nvSpPr>
      <dsp:spPr>
        <a:xfrm>
          <a:off x="249805" y="35573"/>
          <a:ext cx="285396" cy="2853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93417-3D86-46FF-AE57-E96E997AA22F}">
      <dsp:nvSpPr>
        <dsp:cNvPr id="0" name=""/>
        <dsp:cNvSpPr/>
      </dsp:nvSpPr>
      <dsp:spPr>
        <a:xfrm>
          <a:off x="346376" y="277039"/>
          <a:ext cx="284620" cy="28462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403597" y="343710"/>
        <a:ext cx="170178" cy="146300"/>
      </dsp:txXfrm>
    </dsp:sp>
    <dsp:sp modelId="{92F1E2C5-820D-4015-BD82-B68C12A4E6F4}">
      <dsp:nvSpPr>
        <dsp:cNvPr id="0" name=""/>
        <dsp:cNvSpPr/>
      </dsp:nvSpPr>
      <dsp:spPr>
        <a:xfrm>
          <a:off x="180779" y="209765"/>
          <a:ext cx="206996" cy="206996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232891" y="262192"/>
        <a:ext cx="102772" cy="102142"/>
      </dsp:txXfrm>
    </dsp:sp>
    <dsp:sp modelId="{4BA40BD0-2DD4-44D6-9782-EFA510B2EB3B}">
      <dsp:nvSpPr>
        <dsp:cNvPr id="0" name=""/>
        <dsp:cNvSpPr/>
      </dsp:nvSpPr>
      <dsp:spPr>
        <a:xfrm rot="20700000">
          <a:off x="296718" y="66959"/>
          <a:ext cx="202814" cy="202814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 rot="-20700000">
        <a:off x="341201" y="111442"/>
        <a:ext cx="113848" cy="113848"/>
      </dsp:txXfrm>
    </dsp:sp>
    <dsp:sp modelId="{01537400-2C23-4C8B-865E-44633C1F812C}">
      <dsp:nvSpPr>
        <dsp:cNvPr id="0" name=""/>
        <dsp:cNvSpPr/>
      </dsp:nvSpPr>
      <dsp:spPr>
        <a:xfrm>
          <a:off x="301253" y="244519"/>
          <a:ext cx="364313" cy="364313"/>
        </a:xfrm>
        <a:prstGeom prst="circularArrow">
          <a:avLst>
            <a:gd name="adj1" fmla="val 4688"/>
            <a:gd name="adj2" fmla="val 299029"/>
            <a:gd name="adj3" fmla="val 2209726"/>
            <a:gd name="adj4" fmla="val 16902392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3306A1-7690-42F7-950E-E3A3985D648D}">
      <dsp:nvSpPr>
        <dsp:cNvPr id="0" name=""/>
        <dsp:cNvSpPr/>
      </dsp:nvSpPr>
      <dsp:spPr>
        <a:xfrm>
          <a:off x="144120" y="177003"/>
          <a:ext cx="264696" cy="26469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E122D6-F177-433A-B97A-B6DFB40CFE4F}">
      <dsp:nvSpPr>
        <dsp:cNvPr id="0" name=""/>
        <dsp:cNvSpPr/>
      </dsp:nvSpPr>
      <dsp:spPr>
        <a:xfrm>
          <a:off x="249805" y="35573"/>
          <a:ext cx="285396" cy="2853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93417-3D86-46FF-AE57-E96E997AA22F}">
      <dsp:nvSpPr>
        <dsp:cNvPr id="0" name=""/>
        <dsp:cNvSpPr/>
      </dsp:nvSpPr>
      <dsp:spPr>
        <a:xfrm>
          <a:off x="346376" y="277039"/>
          <a:ext cx="284620" cy="28462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403597" y="343710"/>
        <a:ext cx="170178" cy="146300"/>
      </dsp:txXfrm>
    </dsp:sp>
    <dsp:sp modelId="{92F1E2C5-820D-4015-BD82-B68C12A4E6F4}">
      <dsp:nvSpPr>
        <dsp:cNvPr id="0" name=""/>
        <dsp:cNvSpPr/>
      </dsp:nvSpPr>
      <dsp:spPr>
        <a:xfrm>
          <a:off x="180779" y="209765"/>
          <a:ext cx="206996" cy="206996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232891" y="262192"/>
        <a:ext cx="102772" cy="102142"/>
      </dsp:txXfrm>
    </dsp:sp>
    <dsp:sp modelId="{4BA40BD0-2DD4-44D6-9782-EFA510B2EB3B}">
      <dsp:nvSpPr>
        <dsp:cNvPr id="0" name=""/>
        <dsp:cNvSpPr/>
      </dsp:nvSpPr>
      <dsp:spPr>
        <a:xfrm rot="20700000">
          <a:off x="296718" y="66959"/>
          <a:ext cx="202814" cy="202814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 rot="-20700000">
        <a:off x="341201" y="111442"/>
        <a:ext cx="113848" cy="113848"/>
      </dsp:txXfrm>
    </dsp:sp>
    <dsp:sp modelId="{01537400-2C23-4C8B-865E-44633C1F812C}">
      <dsp:nvSpPr>
        <dsp:cNvPr id="0" name=""/>
        <dsp:cNvSpPr/>
      </dsp:nvSpPr>
      <dsp:spPr>
        <a:xfrm>
          <a:off x="301253" y="244519"/>
          <a:ext cx="364313" cy="364313"/>
        </a:xfrm>
        <a:prstGeom prst="circularArrow">
          <a:avLst>
            <a:gd name="adj1" fmla="val 4688"/>
            <a:gd name="adj2" fmla="val 299029"/>
            <a:gd name="adj3" fmla="val 2209726"/>
            <a:gd name="adj4" fmla="val 16902392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3306A1-7690-42F7-950E-E3A3985D648D}">
      <dsp:nvSpPr>
        <dsp:cNvPr id="0" name=""/>
        <dsp:cNvSpPr/>
      </dsp:nvSpPr>
      <dsp:spPr>
        <a:xfrm>
          <a:off x="144120" y="177003"/>
          <a:ext cx="264696" cy="26469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E122D6-F177-433A-B97A-B6DFB40CFE4F}">
      <dsp:nvSpPr>
        <dsp:cNvPr id="0" name=""/>
        <dsp:cNvSpPr/>
      </dsp:nvSpPr>
      <dsp:spPr>
        <a:xfrm>
          <a:off x="249805" y="35573"/>
          <a:ext cx="285396" cy="2853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93417-3D86-46FF-AE57-E96E997AA22F}">
      <dsp:nvSpPr>
        <dsp:cNvPr id="0" name=""/>
        <dsp:cNvSpPr/>
      </dsp:nvSpPr>
      <dsp:spPr>
        <a:xfrm>
          <a:off x="346376" y="277039"/>
          <a:ext cx="284620" cy="28462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403597" y="343710"/>
        <a:ext cx="170178" cy="146300"/>
      </dsp:txXfrm>
    </dsp:sp>
    <dsp:sp modelId="{92F1E2C5-820D-4015-BD82-B68C12A4E6F4}">
      <dsp:nvSpPr>
        <dsp:cNvPr id="0" name=""/>
        <dsp:cNvSpPr/>
      </dsp:nvSpPr>
      <dsp:spPr>
        <a:xfrm>
          <a:off x="180779" y="209765"/>
          <a:ext cx="206996" cy="206996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232891" y="262192"/>
        <a:ext cx="102772" cy="102142"/>
      </dsp:txXfrm>
    </dsp:sp>
    <dsp:sp modelId="{4BA40BD0-2DD4-44D6-9782-EFA510B2EB3B}">
      <dsp:nvSpPr>
        <dsp:cNvPr id="0" name=""/>
        <dsp:cNvSpPr/>
      </dsp:nvSpPr>
      <dsp:spPr>
        <a:xfrm rot="20700000">
          <a:off x="296718" y="66959"/>
          <a:ext cx="202814" cy="202814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 rot="-20700000">
        <a:off x="341201" y="111442"/>
        <a:ext cx="113848" cy="113848"/>
      </dsp:txXfrm>
    </dsp:sp>
    <dsp:sp modelId="{01537400-2C23-4C8B-865E-44633C1F812C}">
      <dsp:nvSpPr>
        <dsp:cNvPr id="0" name=""/>
        <dsp:cNvSpPr/>
      </dsp:nvSpPr>
      <dsp:spPr>
        <a:xfrm>
          <a:off x="301253" y="244519"/>
          <a:ext cx="364313" cy="364313"/>
        </a:xfrm>
        <a:prstGeom prst="circularArrow">
          <a:avLst>
            <a:gd name="adj1" fmla="val 4688"/>
            <a:gd name="adj2" fmla="val 299029"/>
            <a:gd name="adj3" fmla="val 2209726"/>
            <a:gd name="adj4" fmla="val 16902392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3306A1-7690-42F7-950E-E3A3985D648D}">
      <dsp:nvSpPr>
        <dsp:cNvPr id="0" name=""/>
        <dsp:cNvSpPr/>
      </dsp:nvSpPr>
      <dsp:spPr>
        <a:xfrm>
          <a:off x="144120" y="177003"/>
          <a:ext cx="264696" cy="26469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E122D6-F177-433A-B97A-B6DFB40CFE4F}">
      <dsp:nvSpPr>
        <dsp:cNvPr id="0" name=""/>
        <dsp:cNvSpPr/>
      </dsp:nvSpPr>
      <dsp:spPr>
        <a:xfrm>
          <a:off x="249805" y="35573"/>
          <a:ext cx="285396" cy="2853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93417-3D86-46FF-AE57-E96E997AA22F}">
      <dsp:nvSpPr>
        <dsp:cNvPr id="0" name=""/>
        <dsp:cNvSpPr/>
      </dsp:nvSpPr>
      <dsp:spPr>
        <a:xfrm>
          <a:off x="346376" y="277039"/>
          <a:ext cx="284620" cy="28462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403597" y="343710"/>
        <a:ext cx="170178" cy="146300"/>
      </dsp:txXfrm>
    </dsp:sp>
    <dsp:sp modelId="{92F1E2C5-820D-4015-BD82-B68C12A4E6F4}">
      <dsp:nvSpPr>
        <dsp:cNvPr id="0" name=""/>
        <dsp:cNvSpPr/>
      </dsp:nvSpPr>
      <dsp:spPr>
        <a:xfrm>
          <a:off x="180779" y="209765"/>
          <a:ext cx="206996" cy="206996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232891" y="262192"/>
        <a:ext cx="102772" cy="102142"/>
      </dsp:txXfrm>
    </dsp:sp>
    <dsp:sp modelId="{4BA40BD0-2DD4-44D6-9782-EFA510B2EB3B}">
      <dsp:nvSpPr>
        <dsp:cNvPr id="0" name=""/>
        <dsp:cNvSpPr/>
      </dsp:nvSpPr>
      <dsp:spPr>
        <a:xfrm rot="20700000">
          <a:off x="296718" y="66959"/>
          <a:ext cx="202814" cy="202814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 rot="-20700000">
        <a:off x="341201" y="111442"/>
        <a:ext cx="113848" cy="113848"/>
      </dsp:txXfrm>
    </dsp:sp>
    <dsp:sp modelId="{01537400-2C23-4C8B-865E-44633C1F812C}">
      <dsp:nvSpPr>
        <dsp:cNvPr id="0" name=""/>
        <dsp:cNvSpPr/>
      </dsp:nvSpPr>
      <dsp:spPr>
        <a:xfrm>
          <a:off x="301253" y="244519"/>
          <a:ext cx="364313" cy="364313"/>
        </a:xfrm>
        <a:prstGeom prst="circularArrow">
          <a:avLst>
            <a:gd name="adj1" fmla="val 4688"/>
            <a:gd name="adj2" fmla="val 299029"/>
            <a:gd name="adj3" fmla="val 2209726"/>
            <a:gd name="adj4" fmla="val 16902392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3306A1-7690-42F7-950E-E3A3985D648D}">
      <dsp:nvSpPr>
        <dsp:cNvPr id="0" name=""/>
        <dsp:cNvSpPr/>
      </dsp:nvSpPr>
      <dsp:spPr>
        <a:xfrm>
          <a:off x="144120" y="177003"/>
          <a:ext cx="264696" cy="26469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E122D6-F177-433A-B97A-B6DFB40CFE4F}">
      <dsp:nvSpPr>
        <dsp:cNvPr id="0" name=""/>
        <dsp:cNvSpPr/>
      </dsp:nvSpPr>
      <dsp:spPr>
        <a:xfrm>
          <a:off x="249805" y="35573"/>
          <a:ext cx="285396" cy="2853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93417-3D86-46FF-AE57-E96E997AA22F}">
      <dsp:nvSpPr>
        <dsp:cNvPr id="0" name=""/>
        <dsp:cNvSpPr/>
      </dsp:nvSpPr>
      <dsp:spPr>
        <a:xfrm>
          <a:off x="346376" y="277039"/>
          <a:ext cx="284620" cy="28462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403597" y="343710"/>
        <a:ext cx="170178" cy="146300"/>
      </dsp:txXfrm>
    </dsp:sp>
    <dsp:sp modelId="{92F1E2C5-820D-4015-BD82-B68C12A4E6F4}">
      <dsp:nvSpPr>
        <dsp:cNvPr id="0" name=""/>
        <dsp:cNvSpPr/>
      </dsp:nvSpPr>
      <dsp:spPr>
        <a:xfrm>
          <a:off x="180779" y="209765"/>
          <a:ext cx="206996" cy="206996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232891" y="262192"/>
        <a:ext cx="102772" cy="102142"/>
      </dsp:txXfrm>
    </dsp:sp>
    <dsp:sp modelId="{4BA40BD0-2DD4-44D6-9782-EFA510B2EB3B}">
      <dsp:nvSpPr>
        <dsp:cNvPr id="0" name=""/>
        <dsp:cNvSpPr/>
      </dsp:nvSpPr>
      <dsp:spPr>
        <a:xfrm rot="20700000">
          <a:off x="296718" y="66959"/>
          <a:ext cx="202814" cy="202814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 rot="-20700000">
        <a:off x="341201" y="111442"/>
        <a:ext cx="113848" cy="113848"/>
      </dsp:txXfrm>
    </dsp:sp>
    <dsp:sp modelId="{01537400-2C23-4C8B-865E-44633C1F812C}">
      <dsp:nvSpPr>
        <dsp:cNvPr id="0" name=""/>
        <dsp:cNvSpPr/>
      </dsp:nvSpPr>
      <dsp:spPr>
        <a:xfrm>
          <a:off x="301253" y="244519"/>
          <a:ext cx="364313" cy="364313"/>
        </a:xfrm>
        <a:prstGeom prst="circularArrow">
          <a:avLst>
            <a:gd name="adj1" fmla="val 4688"/>
            <a:gd name="adj2" fmla="val 299029"/>
            <a:gd name="adj3" fmla="val 2209726"/>
            <a:gd name="adj4" fmla="val 16902392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3306A1-7690-42F7-950E-E3A3985D648D}">
      <dsp:nvSpPr>
        <dsp:cNvPr id="0" name=""/>
        <dsp:cNvSpPr/>
      </dsp:nvSpPr>
      <dsp:spPr>
        <a:xfrm>
          <a:off x="144120" y="177003"/>
          <a:ext cx="264696" cy="26469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E122D6-F177-433A-B97A-B6DFB40CFE4F}">
      <dsp:nvSpPr>
        <dsp:cNvPr id="0" name=""/>
        <dsp:cNvSpPr/>
      </dsp:nvSpPr>
      <dsp:spPr>
        <a:xfrm>
          <a:off x="249805" y="35573"/>
          <a:ext cx="285396" cy="2853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93417-3D86-46FF-AE57-E96E997AA22F}">
      <dsp:nvSpPr>
        <dsp:cNvPr id="0" name=""/>
        <dsp:cNvSpPr/>
      </dsp:nvSpPr>
      <dsp:spPr>
        <a:xfrm>
          <a:off x="529332" y="506741"/>
          <a:ext cx="619351" cy="619351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 </a:t>
          </a:r>
        </a:p>
      </dsp:txBody>
      <dsp:txXfrm>
        <a:off x="653849" y="651821"/>
        <a:ext cx="370317" cy="318359"/>
      </dsp:txXfrm>
    </dsp:sp>
    <dsp:sp modelId="{92F1E2C5-820D-4015-BD82-B68C12A4E6F4}">
      <dsp:nvSpPr>
        <dsp:cNvPr id="0" name=""/>
        <dsp:cNvSpPr/>
      </dsp:nvSpPr>
      <dsp:spPr>
        <a:xfrm>
          <a:off x="168982" y="360349"/>
          <a:ext cx="450437" cy="450437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 </a:t>
          </a:r>
        </a:p>
      </dsp:txBody>
      <dsp:txXfrm>
        <a:off x="282381" y="474433"/>
        <a:ext cx="223639" cy="222269"/>
      </dsp:txXfrm>
    </dsp:sp>
    <dsp:sp modelId="{4BA40BD0-2DD4-44D6-9782-EFA510B2EB3B}">
      <dsp:nvSpPr>
        <dsp:cNvPr id="0" name=""/>
        <dsp:cNvSpPr/>
      </dsp:nvSpPr>
      <dsp:spPr>
        <a:xfrm rot="20700000">
          <a:off x="421273" y="49594"/>
          <a:ext cx="441336" cy="441336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 </a:t>
          </a:r>
        </a:p>
      </dsp:txBody>
      <dsp:txXfrm rot="-20700000">
        <a:off x="518071" y="146392"/>
        <a:ext cx="247740" cy="247740"/>
      </dsp:txXfrm>
    </dsp:sp>
    <dsp:sp modelId="{01537400-2C23-4C8B-865E-44633C1F812C}">
      <dsp:nvSpPr>
        <dsp:cNvPr id="0" name=""/>
        <dsp:cNvSpPr/>
      </dsp:nvSpPr>
      <dsp:spPr>
        <a:xfrm>
          <a:off x="454011" y="427673"/>
          <a:ext cx="792769" cy="792769"/>
        </a:xfrm>
        <a:prstGeom prst="circularArrow">
          <a:avLst>
            <a:gd name="adj1" fmla="val 4687"/>
            <a:gd name="adj2" fmla="val 299029"/>
            <a:gd name="adj3" fmla="val 2318816"/>
            <a:gd name="adj4" fmla="val 16383314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3306A1-7690-42F7-950E-E3A3985D648D}">
      <dsp:nvSpPr>
        <dsp:cNvPr id="0" name=""/>
        <dsp:cNvSpPr/>
      </dsp:nvSpPr>
      <dsp:spPr>
        <a:xfrm>
          <a:off x="89211" y="273852"/>
          <a:ext cx="575996" cy="57599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E122D6-F177-433A-B97A-B6DFB40CFE4F}">
      <dsp:nvSpPr>
        <dsp:cNvPr id="0" name=""/>
        <dsp:cNvSpPr/>
      </dsp:nvSpPr>
      <dsp:spPr>
        <a:xfrm>
          <a:off x="319187" y="-33907"/>
          <a:ext cx="621040" cy="62104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93417-3D86-46FF-AE57-E96E997AA22F}">
      <dsp:nvSpPr>
        <dsp:cNvPr id="0" name=""/>
        <dsp:cNvSpPr/>
      </dsp:nvSpPr>
      <dsp:spPr>
        <a:xfrm>
          <a:off x="346376" y="277039"/>
          <a:ext cx="284620" cy="28462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403597" y="343710"/>
        <a:ext cx="170178" cy="146300"/>
      </dsp:txXfrm>
    </dsp:sp>
    <dsp:sp modelId="{92F1E2C5-820D-4015-BD82-B68C12A4E6F4}">
      <dsp:nvSpPr>
        <dsp:cNvPr id="0" name=""/>
        <dsp:cNvSpPr/>
      </dsp:nvSpPr>
      <dsp:spPr>
        <a:xfrm>
          <a:off x="180779" y="209765"/>
          <a:ext cx="206996" cy="206996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232891" y="262192"/>
        <a:ext cx="102772" cy="102142"/>
      </dsp:txXfrm>
    </dsp:sp>
    <dsp:sp modelId="{4BA40BD0-2DD4-44D6-9782-EFA510B2EB3B}">
      <dsp:nvSpPr>
        <dsp:cNvPr id="0" name=""/>
        <dsp:cNvSpPr/>
      </dsp:nvSpPr>
      <dsp:spPr>
        <a:xfrm rot="20700000">
          <a:off x="296718" y="66959"/>
          <a:ext cx="202814" cy="202814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 rot="-20700000">
        <a:off x="341201" y="111442"/>
        <a:ext cx="113848" cy="113848"/>
      </dsp:txXfrm>
    </dsp:sp>
    <dsp:sp modelId="{01537400-2C23-4C8B-865E-44633C1F812C}">
      <dsp:nvSpPr>
        <dsp:cNvPr id="0" name=""/>
        <dsp:cNvSpPr/>
      </dsp:nvSpPr>
      <dsp:spPr>
        <a:xfrm>
          <a:off x="301253" y="244519"/>
          <a:ext cx="364313" cy="364313"/>
        </a:xfrm>
        <a:prstGeom prst="circularArrow">
          <a:avLst>
            <a:gd name="adj1" fmla="val 4688"/>
            <a:gd name="adj2" fmla="val 299029"/>
            <a:gd name="adj3" fmla="val 2209726"/>
            <a:gd name="adj4" fmla="val 16902392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3306A1-7690-42F7-950E-E3A3985D648D}">
      <dsp:nvSpPr>
        <dsp:cNvPr id="0" name=""/>
        <dsp:cNvSpPr/>
      </dsp:nvSpPr>
      <dsp:spPr>
        <a:xfrm>
          <a:off x="144120" y="177003"/>
          <a:ext cx="264696" cy="26469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E122D6-F177-433A-B97A-B6DFB40CFE4F}">
      <dsp:nvSpPr>
        <dsp:cNvPr id="0" name=""/>
        <dsp:cNvSpPr/>
      </dsp:nvSpPr>
      <dsp:spPr>
        <a:xfrm>
          <a:off x="249805" y="35573"/>
          <a:ext cx="285396" cy="2853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93417-3D86-46FF-AE57-E96E997AA22F}">
      <dsp:nvSpPr>
        <dsp:cNvPr id="0" name=""/>
        <dsp:cNvSpPr/>
      </dsp:nvSpPr>
      <dsp:spPr>
        <a:xfrm>
          <a:off x="346376" y="277039"/>
          <a:ext cx="284620" cy="28462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403597" y="343710"/>
        <a:ext cx="170178" cy="146300"/>
      </dsp:txXfrm>
    </dsp:sp>
    <dsp:sp modelId="{92F1E2C5-820D-4015-BD82-B68C12A4E6F4}">
      <dsp:nvSpPr>
        <dsp:cNvPr id="0" name=""/>
        <dsp:cNvSpPr/>
      </dsp:nvSpPr>
      <dsp:spPr>
        <a:xfrm>
          <a:off x="180779" y="209765"/>
          <a:ext cx="206996" cy="206996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>
        <a:off x="232891" y="262192"/>
        <a:ext cx="102772" cy="102142"/>
      </dsp:txXfrm>
    </dsp:sp>
    <dsp:sp modelId="{4BA40BD0-2DD4-44D6-9782-EFA510B2EB3B}">
      <dsp:nvSpPr>
        <dsp:cNvPr id="0" name=""/>
        <dsp:cNvSpPr/>
      </dsp:nvSpPr>
      <dsp:spPr>
        <a:xfrm rot="20700000">
          <a:off x="296718" y="66959"/>
          <a:ext cx="202814" cy="202814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 rot="-20700000">
        <a:off x="341201" y="111442"/>
        <a:ext cx="113848" cy="113848"/>
      </dsp:txXfrm>
    </dsp:sp>
    <dsp:sp modelId="{01537400-2C23-4C8B-865E-44633C1F812C}">
      <dsp:nvSpPr>
        <dsp:cNvPr id="0" name=""/>
        <dsp:cNvSpPr/>
      </dsp:nvSpPr>
      <dsp:spPr>
        <a:xfrm>
          <a:off x="301253" y="244519"/>
          <a:ext cx="364313" cy="364313"/>
        </a:xfrm>
        <a:prstGeom prst="circularArrow">
          <a:avLst>
            <a:gd name="adj1" fmla="val 4688"/>
            <a:gd name="adj2" fmla="val 299029"/>
            <a:gd name="adj3" fmla="val 2209726"/>
            <a:gd name="adj4" fmla="val 16902392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3306A1-7690-42F7-950E-E3A3985D648D}">
      <dsp:nvSpPr>
        <dsp:cNvPr id="0" name=""/>
        <dsp:cNvSpPr/>
      </dsp:nvSpPr>
      <dsp:spPr>
        <a:xfrm>
          <a:off x="144120" y="177003"/>
          <a:ext cx="264696" cy="26469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E122D6-F177-433A-B97A-B6DFB40CFE4F}">
      <dsp:nvSpPr>
        <dsp:cNvPr id="0" name=""/>
        <dsp:cNvSpPr/>
      </dsp:nvSpPr>
      <dsp:spPr>
        <a:xfrm>
          <a:off x="249805" y="35573"/>
          <a:ext cx="285396" cy="2853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93417-3D86-46FF-AE57-E96E997AA22F}">
      <dsp:nvSpPr>
        <dsp:cNvPr id="0" name=""/>
        <dsp:cNvSpPr/>
      </dsp:nvSpPr>
      <dsp:spPr>
        <a:xfrm>
          <a:off x="446395" y="358217"/>
          <a:ext cx="437820" cy="43782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</a:t>
          </a:r>
        </a:p>
      </dsp:txBody>
      <dsp:txXfrm>
        <a:off x="534416" y="460774"/>
        <a:ext cx="261778" cy="225049"/>
      </dsp:txXfrm>
    </dsp:sp>
    <dsp:sp modelId="{92F1E2C5-820D-4015-BD82-B68C12A4E6F4}">
      <dsp:nvSpPr>
        <dsp:cNvPr id="0" name=""/>
        <dsp:cNvSpPr/>
      </dsp:nvSpPr>
      <dsp:spPr>
        <a:xfrm>
          <a:off x="191663" y="254732"/>
          <a:ext cx="318415" cy="318415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</a:t>
          </a:r>
        </a:p>
      </dsp:txBody>
      <dsp:txXfrm>
        <a:off x="271825" y="335378"/>
        <a:ext cx="158091" cy="157123"/>
      </dsp:txXfrm>
    </dsp:sp>
    <dsp:sp modelId="{4BA40BD0-2DD4-44D6-9782-EFA510B2EB3B}">
      <dsp:nvSpPr>
        <dsp:cNvPr id="0" name=""/>
        <dsp:cNvSpPr/>
      </dsp:nvSpPr>
      <dsp:spPr>
        <a:xfrm rot="20700000">
          <a:off x="370008" y="35058"/>
          <a:ext cx="311981" cy="311981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</a:t>
          </a:r>
        </a:p>
      </dsp:txBody>
      <dsp:txXfrm rot="-20700000">
        <a:off x="438435" y="103484"/>
        <a:ext cx="175128" cy="175128"/>
      </dsp:txXfrm>
    </dsp:sp>
    <dsp:sp modelId="{01537400-2C23-4C8B-865E-44633C1F812C}">
      <dsp:nvSpPr>
        <dsp:cNvPr id="0" name=""/>
        <dsp:cNvSpPr/>
      </dsp:nvSpPr>
      <dsp:spPr>
        <a:xfrm>
          <a:off x="384581" y="305845"/>
          <a:ext cx="560410" cy="560410"/>
        </a:xfrm>
        <a:prstGeom prst="circularArrow">
          <a:avLst>
            <a:gd name="adj1" fmla="val 4687"/>
            <a:gd name="adj2" fmla="val 299029"/>
            <a:gd name="adj3" fmla="val 2252968"/>
            <a:gd name="adj4" fmla="val 16645581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3306A1-7690-42F7-950E-E3A3985D648D}">
      <dsp:nvSpPr>
        <dsp:cNvPr id="0" name=""/>
        <dsp:cNvSpPr/>
      </dsp:nvSpPr>
      <dsp:spPr>
        <a:xfrm>
          <a:off x="135272" y="198862"/>
          <a:ext cx="407173" cy="40717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E122D6-F177-433A-B97A-B6DFB40CFE4F}">
      <dsp:nvSpPr>
        <dsp:cNvPr id="0" name=""/>
        <dsp:cNvSpPr/>
      </dsp:nvSpPr>
      <dsp:spPr>
        <a:xfrm>
          <a:off x="297843" y="-18693"/>
          <a:ext cx="439014" cy="43901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93417-3D86-46FF-AE57-E96E997AA22F}">
      <dsp:nvSpPr>
        <dsp:cNvPr id="0" name=""/>
        <dsp:cNvSpPr/>
      </dsp:nvSpPr>
      <dsp:spPr>
        <a:xfrm>
          <a:off x="446395" y="358217"/>
          <a:ext cx="437820" cy="43782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</a:t>
          </a:r>
        </a:p>
      </dsp:txBody>
      <dsp:txXfrm>
        <a:off x="534416" y="460774"/>
        <a:ext cx="261778" cy="225049"/>
      </dsp:txXfrm>
    </dsp:sp>
    <dsp:sp modelId="{92F1E2C5-820D-4015-BD82-B68C12A4E6F4}">
      <dsp:nvSpPr>
        <dsp:cNvPr id="0" name=""/>
        <dsp:cNvSpPr/>
      </dsp:nvSpPr>
      <dsp:spPr>
        <a:xfrm>
          <a:off x="191663" y="254732"/>
          <a:ext cx="318415" cy="318415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</a:t>
          </a:r>
        </a:p>
      </dsp:txBody>
      <dsp:txXfrm>
        <a:off x="271825" y="335378"/>
        <a:ext cx="158091" cy="157123"/>
      </dsp:txXfrm>
    </dsp:sp>
    <dsp:sp modelId="{4BA40BD0-2DD4-44D6-9782-EFA510B2EB3B}">
      <dsp:nvSpPr>
        <dsp:cNvPr id="0" name=""/>
        <dsp:cNvSpPr/>
      </dsp:nvSpPr>
      <dsp:spPr>
        <a:xfrm rot="20700000">
          <a:off x="370008" y="35058"/>
          <a:ext cx="311981" cy="311981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</a:t>
          </a:r>
        </a:p>
      </dsp:txBody>
      <dsp:txXfrm rot="-20700000">
        <a:off x="438435" y="103484"/>
        <a:ext cx="175128" cy="175128"/>
      </dsp:txXfrm>
    </dsp:sp>
    <dsp:sp modelId="{01537400-2C23-4C8B-865E-44633C1F812C}">
      <dsp:nvSpPr>
        <dsp:cNvPr id="0" name=""/>
        <dsp:cNvSpPr/>
      </dsp:nvSpPr>
      <dsp:spPr>
        <a:xfrm>
          <a:off x="384581" y="305845"/>
          <a:ext cx="560410" cy="560410"/>
        </a:xfrm>
        <a:prstGeom prst="circularArrow">
          <a:avLst>
            <a:gd name="adj1" fmla="val 4687"/>
            <a:gd name="adj2" fmla="val 299029"/>
            <a:gd name="adj3" fmla="val 2252968"/>
            <a:gd name="adj4" fmla="val 16645581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3306A1-7690-42F7-950E-E3A3985D648D}">
      <dsp:nvSpPr>
        <dsp:cNvPr id="0" name=""/>
        <dsp:cNvSpPr/>
      </dsp:nvSpPr>
      <dsp:spPr>
        <a:xfrm>
          <a:off x="135272" y="198862"/>
          <a:ext cx="407173" cy="40717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E122D6-F177-433A-B97A-B6DFB40CFE4F}">
      <dsp:nvSpPr>
        <dsp:cNvPr id="0" name=""/>
        <dsp:cNvSpPr/>
      </dsp:nvSpPr>
      <dsp:spPr>
        <a:xfrm>
          <a:off x="297843" y="-18693"/>
          <a:ext cx="439014" cy="43901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388A-A9D8-4141-ADF3-ACC8B73FD297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10786-181E-4771-9E8B-70ECC7D05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18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10786-181E-4771-9E8B-70ECC7D053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70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10786-181E-4771-9E8B-70ECC7D053D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43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10786-181E-4771-9E8B-70ECC7D053D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29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10786-181E-4771-9E8B-70ECC7D053D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51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10786-181E-4771-9E8B-70ECC7D053D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19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10786-181E-4771-9E8B-70ECC7D053D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1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10786-181E-4771-9E8B-70ECC7D053D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288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10786-181E-4771-9E8B-70ECC7D053D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9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10786-181E-4771-9E8B-70ECC7D053D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931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10786-181E-4771-9E8B-70ECC7D053D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5646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10786-181E-4771-9E8B-70ECC7D053D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08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want to start with an</a:t>
            </a:r>
            <a:r>
              <a:rPr lang="en-US" baseline="0" dirty="0"/>
              <a:t> example application that portrays some of the main themes I will be talking today.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10786-181E-4771-9E8B-70ECC7D053D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816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10786-181E-4771-9E8B-70ECC7D053D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209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10786-181E-4771-9E8B-70ECC7D053D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494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10786-181E-4771-9E8B-70ECC7D053D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606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10786-181E-4771-9E8B-70ECC7D053D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969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10786-181E-4771-9E8B-70ECC7D053D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889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10786-181E-4771-9E8B-70ECC7D053D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96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10786-181E-4771-9E8B-70ECC7D053D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08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want to start with an</a:t>
            </a:r>
            <a:r>
              <a:rPr lang="en-US" baseline="0" dirty="0"/>
              <a:t> example application that portrays some of the main themes I will be talking today.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10786-181E-4771-9E8B-70ECC7D053D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42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10786-181E-4771-9E8B-70ECC7D053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4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10786-181E-4771-9E8B-70ECC7D053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23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10786-181E-4771-9E8B-70ECC7D053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64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10786-181E-4771-9E8B-70ECC7D053D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17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10786-181E-4771-9E8B-70ECC7D053D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99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10786-181E-4771-9E8B-70ECC7D053D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62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1B58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AFC9-217D-4F36-9CE8-F5AF7F325A70}" type="datetime1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8F00-5243-4962-8DEA-8F1A74DF4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4082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B4A5-713A-4F55-8AC5-5182E9267CA1}" type="datetime1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8F00-5243-4962-8DEA-8F1A74DF4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08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34F11-86D8-41AF-B53B-B85B74728C49}" type="datetime1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8F00-5243-4962-8DEA-8F1A74DF4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308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1CFDC-F831-49B2-B1D7-F316B1F94D52}" type="datetime1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8F00-5243-4962-8DEA-8F1A74DF4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9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4F0D8-A729-4338-A57E-D8290CE8A153}" type="datetime1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8F00-5243-4962-8DEA-8F1A74DF4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3580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3954-8FEF-4617-BA39-5C2649179FD8}" type="datetime1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8F00-5243-4962-8DEA-8F1A74DF4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13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E1AA-73D2-4D93-AFBE-D2DA592BA2EF}" type="datetime1">
              <a:rPr lang="en-US" smtClean="0"/>
              <a:t>3/21/2019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8F00-5243-4962-8DEA-8F1A74DF4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52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8794-1C76-4A7B-9835-81BFBDB625D6}" type="datetime1">
              <a:rPr lang="en-US" smtClean="0"/>
              <a:t>3/21/2019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8F00-5243-4962-8DEA-8F1A74DF4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54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D347-DA6F-4DDA-8B53-03BCD8EEA303}" type="datetime1">
              <a:rPr lang="en-US" smtClean="0"/>
              <a:t>3/21/2019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8F00-5243-4962-8DEA-8F1A74DF4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6498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4715C-B28E-4F1F-B3F8-520EB718E102}" type="datetime1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8F00-5243-4962-8DEA-8F1A74DF4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9476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5BE9-6F54-4A74-BB6E-84C36B9E8827}" type="datetime1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8F00-5243-4962-8DEA-8F1A74DF4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30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A9936-4975-4E36-BD82-12303AD97E52}" type="datetime1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68F00-5243-4962-8DEA-8F1A74DF4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9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113.png"/><Relationship Id="rId3" Type="http://schemas.openxmlformats.org/officeDocument/2006/relationships/image" Target="../media/image911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01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14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13.png"/><Relationship Id="rId4" Type="http://schemas.openxmlformats.org/officeDocument/2006/relationships/diagramData" Target="../diagrams/data1.xml"/><Relationship Id="rId9" Type="http://schemas.openxmlformats.org/officeDocument/2006/relationships/image" Target="../media/image11.png"/><Relationship Id="rId14" Type="http://schemas.openxmlformats.org/officeDocument/2006/relationships/image" Target="../media/image120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113.png"/><Relationship Id="rId3" Type="http://schemas.openxmlformats.org/officeDocument/2006/relationships/image" Target="../media/image15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01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14.png"/><Relationship Id="rId5" Type="http://schemas.openxmlformats.org/officeDocument/2006/relationships/diagramLayout" Target="../diagrams/layout2.xml"/><Relationship Id="rId15" Type="http://schemas.openxmlformats.org/officeDocument/2006/relationships/image" Target="../media/image13.png"/><Relationship Id="rId4" Type="http://schemas.openxmlformats.org/officeDocument/2006/relationships/diagramData" Target="../diagrams/data2.xml"/><Relationship Id="rId9" Type="http://schemas.openxmlformats.org/officeDocument/2006/relationships/image" Target="../media/image11.png"/><Relationship Id="rId14" Type="http://schemas.openxmlformats.org/officeDocument/2006/relationships/image" Target="../media/image120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image" Target="../media/image113.png"/><Relationship Id="rId3" Type="http://schemas.openxmlformats.org/officeDocument/2006/relationships/image" Target="../media/image16.png"/><Relationship Id="rId7" Type="http://schemas.openxmlformats.org/officeDocument/2006/relationships/diagramColors" Target="../diagrams/colors3.xml"/><Relationship Id="rId12" Type="http://schemas.openxmlformats.org/officeDocument/2006/relationships/image" Target="../media/image1011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114.png"/><Relationship Id="rId5" Type="http://schemas.openxmlformats.org/officeDocument/2006/relationships/diagramLayout" Target="../diagrams/layout3.xml"/><Relationship Id="rId15" Type="http://schemas.openxmlformats.org/officeDocument/2006/relationships/image" Target="../media/image17.png"/><Relationship Id="rId4" Type="http://schemas.openxmlformats.org/officeDocument/2006/relationships/diagramData" Target="../diagrams/data3.xml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openxmlformats.org/officeDocument/2006/relationships/image" Target="../media/image113.png"/><Relationship Id="rId3" Type="http://schemas.openxmlformats.org/officeDocument/2006/relationships/image" Target="../media/image154.png"/><Relationship Id="rId7" Type="http://schemas.openxmlformats.org/officeDocument/2006/relationships/diagramColors" Target="../diagrams/colors4.xml"/><Relationship Id="rId12" Type="http://schemas.openxmlformats.org/officeDocument/2006/relationships/image" Target="../media/image1011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114.png"/><Relationship Id="rId5" Type="http://schemas.openxmlformats.org/officeDocument/2006/relationships/diagramLayout" Target="../diagrams/layout4.xml"/><Relationship Id="rId15" Type="http://schemas.openxmlformats.org/officeDocument/2006/relationships/image" Target="../media/image17.png"/><Relationship Id="rId4" Type="http://schemas.openxmlformats.org/officeDocument/2006/relationships/diagramData" Target="../diagrams/data4.xml"/><Relationship Id="rId9" Type="http://schemas.openxmlformats.org/officeDocument/2006/relationships/image" Target="../media/image11.png"/><Relationship Id="rId14" Type="http://schemas.openxmlformats.org/officeDocument/2006/relationships/image" Target="../media/image1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13.png"/><Relationship Id="rId18" Type="http://schemas.openxmlformats.org/officeDocument/2006/relationships/image" Target="../media/image23.png"/><Relationship Id="rId3" Type="http://schemas.openxmlformats.org/officeDocument/2006/relationships/diagramData" Target="../diagrams/data5.xml"/><Relationship Id="rId21" Type="http://schemas.openxmlformats.org/officeDocument/2006/relationships/image" Target="../media/image26.png"/><Relationship Id="rId7" Type="http://schemas.microsoft.com/office/2007/relationships/diagramDrawing" Target="../diagrams/drawing5.xml"/><Relationship Id="rId12" Type="http://schemas.openxmlformats.org/officeDocument/2006/relationships/image" Target="../media/image20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9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114.png"/><Relationship Id="rId24" Type="http://schemas.openxmlformats.org/officeDocument/2006/relationships/image" Target="../media/image29.png"/><Relationship Id="rId5" Type="http://schemas.openxmlformats.org/officeDocument/2006/relationships/diagramQuickStyle" Target="../diagrams/quickStyle5.xml"/><Relationship Id="rId15" Type="http://schemas.openxmlformats.org/officeDocument/2006/relationships/image" Target="../media/image21.png"/><Relationship Id="rId23" Type="http://schemas.openxmlformats.org/officeDocument/2006/relationships/image" Target="../media/image28.png"/><Relationship Id="rId19" Type="http://schemas.openxmlformats.org/officeDocument/2006/relationships/image" Target="../media/image24.png"/><Relationship Id="rId4" Type="http://schemas.openxmlformats.org/officeDocument/2006/relationships/diagramLayout" Target="../diagrams/layout5.xml"/><Relationship Id="rId14" Type="http://schemas.openxmlformats.org/officeDocument/2006/relationships/image" Target="../media/image17.png"/><Relationship Id="rId22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13.png"/><Relationship Id="rId18" Type="http://schemas.openxmlformats.org/officeDocument/2006/relationships/image" Target="../media/image27.png"/><Relationship Id="rId3" Type="http://schemas.openxmlformats.org/officeDocument/2006/relationships/diagramData" Target="../diagrams/data6.xml"/><Relationship Id="rId21" Type="http://schemas.openxmlformats.org/officeDocument/2006/relationships/image" Target="../media/image29.png"/><Relationship Id="rId7" Type="http://schemas.microsoft.com/office/2007/relationships/diagramDrawing" Target="../diagrams/drawing6.xml"/><Relationship Id="rId12" Type="http://schemas.openxmlformats.org/officeDocument/2006/relationships/image" Target="../media/image20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9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114.png"/><Relationship Id="rId5" Type="http://schemas.openxmlformats.org/officeDocument/2006/relationships/diagramQuickStyle" Target="../diagrams/quickStyle6.xml"/><Relationship Id="rId15" Type="http://schemas.openxmlformats.org/officeDocument/2006/relationships/image" Target="../media/image21.png"/><Relationship Id="rId19" Type="http://schemas.openxmlformats.org/officeDocument/2006/relationships/image" Target="../media/image28.png"/><Relationship Id="rId4" Type="http://schemas.openxmlformats.org/officeDocument/2006/relationships/diagramLayout" Target="../diagrams/layout6.xml"/><Relationship Id="rId1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openxmlformats.org/officeDocument/2006/relationships/image" Target="../media/image113.png"/><Relationship Id="rId18" Type="http://schemas.openxmlformats.org/officeDocument/2006/relationships/image" Target="../media/image27.png"/><Relationship Id="rId3" Type="http://schemas.openxmlformats.org/officeDocument/2006/relationships/image" Target="../media/image31.png"/><Relationship Id="rId7" Type="http://schemas.openxmlformats.org/officeDocument/2006/relationships/diagramColors" Target="../diagrams/colors7.xml"/><Relationship Id="rId12" Type="http://schemas.openxmlformats.org/officeDocument/2006/relationships/image" Target="../media/image20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9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11" Type="http://schemas.openxmlformats.org/officeDocument/2006/relationships/image" Target="../media/image114.png"/><Relationship Id="rId5" Type="http://schemas.openxmlformats.org/officeDocument/2006/relationships/diagramLayout" Target="../diagrams/layout7.xml"/><Relationship Id="rId15" Type="http://schemas.openxmlformats.org/officeDocument/2006/relationships/image" Target="../media/image21.png"/><Relationship Id="rId19" Type="http://schemas.openxmlformats.org/officeDocument/2006/relationships/image" Target="../media/image28.png"/><Relationship Id="rId4" Type="http://schemas.openxmlformats.org/officeDocument/2006/relationships/diagramData" Target="../diagrams/data7.xml"/><Relationship Id="rId9" Type="http://schemas.openxmlformats.org/officeDocument/2006/relationships/image" Target="../media/image11.png"/><Relationship Id="rId1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9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Relationship Id="rId9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3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1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5" Type="http://schemas.openxmlformats.org/officeDocument/2006/relationships/image" Target="../media/image13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4" Type="http://schemas.openxmlformats.org/officeDocument/2006/relationships/image" Target="../media/image137.png"/><Relationship Id="rId9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1.png"/><Relationship Id="rId26" Type="http://schemas.openxmlformats.org/officeDocument/2006/relationships/image" Target="../media/image59.png"/><Relationship Id="rId21" Type="http://schemas.openxmlformats.org/officeDocument/2006/relationships/diagramLayout" Target="../diagrams/layout8.xml"/><Relationship Id="rId34" Type="http://schemas.openxmlformats.org/officeDocument/2006/relationships/diagramQuickStyle" Target="../diagrams/quickStyle10.xml"/><Relationship Id="rId17" Type="http://schemas.openxmlformats.org/officeDocument/2006/relationships/image" Target="../media/image135.png"/><Relationship Id="rId25" Type="http://schemas.openxmlformats.org/officeDocument/2006/relationships/image" Target="../media/image58.png"/><Relationship Id="rId33" Type="http://schemas.openxmlformats.org/officeDocument/2006/relationships/diagramLayout" Target="../diagrams/layout10.xml"/><Relationship Id="rId16" Type="http://schemas.openxmlformats.org/officeDocument/2006/relationships/image" Target="../media/image134.png"/><Relationship Id="rId20" Type="http://schemas.openxmlformats.org/officeDocument/2006/relationships/diagramData" Target="../diagrams/data8.xml"/><Relationship Id="rId29" Type="http://schemas.openxmlformats.org/officeDocument/2006/relationships/diagramQuickStyle" Target="../diagrams/quickStyle9.xml"/><Relationship Id="rId1" Type="http://schemas.openxmlformats.org/officeDocument/2006/relationships/slideLayout" Target="../slideLayouts/slideLayout2.xml"/><Relationship Id="rId24" Type="http://schemas.microsoft.com/office/2007/relationships/diagramDrawing" Target="../diagrams/drawing8.xml"/><Relationship Id="rId32" Type="http://schemas.openxmlformats.org/officeDocument/2006/relationships/diagramData" Target="../diagrams/data10.xml"/><Relationship Id="rId15" Type="http://schemas.openxmlformats.org/officeDocument/2006/relationships/image" Target="../media/image1330.png"/><Relationship Id="rId23" Type="http://schemas.openxmlformats.org/officeDocument/2006/relationships/diagramColors" Target="../diagrams/colors8.xml"/><Relationship Id="rId28" Type="http://schemas.openxmlformats.org/officeDocument/2006/relationships/diagramLayout" Target="../diagrams/layout9.xml"/><Relationship Id="rId36" Type="http://schemas.microsoft.com/office/2007/relationships/diagramDrawing" Target="../diagrams/drawing10.xml"/><Relationship Id="rId19" Type="http://schemas.openxmlformats.org/officeDocument/2006/relationships/image" Target="../media/image57.png"/><Relationship Id="rId31" Type="http://schemas.microsoft.com/office/2007/relationships/diagramDrawing" Target="../diagrams/drawing9.xml"/><Relationship Id="rId14" Type="http://schemas.openxmlformats.org/officeDocument/2006/relationships/image" Target="../media/image132.png"/><Relationship Id="rId22" Type="http://schemas.openxmlformats.org/officeDocument/2006/relationships/diagramQuickStyle" Target="../diagrams/quickStyle8.xml"/><Relationship Id="rId27" Type="http://schemas.openxmlformats.org/officeDocument/2006/relationships/diagramData" Target="../diagrams/data9.xml"/><Relationship Id="rId30" Type="http://schemas.openxmlformats.org/officeDocument/2006/relationships/diagramColors" Target="../diagrams/colors9.xml"/><Relationship Id="rId35" Type="http://schemas.openxmlformats.org/officeDocument/2006/relationships/diagramColors" Target="../diagrams/colors10.xml"/></Relationships>
</file>

<file path=ppt/slides/_rels/slide38.xml.rels><?xml version="1.0" encoding="UTF-8" standalone="yes"?>
<Relationships xmlns="http://schemas.openxmlformats.org/package/2006/relationships"><Relationship Id="rId18" Type="http://schemas.openxmlformats.org/officeDocument/2006/relationships/diagramData" Target="../diagrams/data11.xml"/><Relationship Id="rId26" Type="http://schemas.openxmlformats.org/officeDocument/2006/relationships/diagramColors" Target="../diagrams/colors12.xml"/><Relationship Id="rId21" Type="http://schemas.openxmlformats.org/officeDocument/2006/relationships/diagramColors" Target="../diagrams/colors11.xml"/><Relationship Id="rId34" Type="http://schemas.openxmlformats.org/officeDocument/2006/relationships/image" Target="../media/image57.png"/><Relationship Id="rId12" Type="http://schemas.openxmlformats.org/officeDocument/2006/relationships/image" Target="../media/image138.png"/><Relationship Id="rId17" Type="http://schemas.openxmlformats.org/officeDocument/2006/relationships/image" Target="../media/image135.png"/><Relationship Id="rId25" Type="http://schemas.openxmlformats.org/officeDocument/2006/relationships/diagramQuickStyle" Target="../diagrams/quickStyle12.xml"/><Relationship Id="rId33" Type="http://schemas.openxmlformats.org/officeDocument/2006/relationships/image" Target="../media/image11.png"/><Relationship Id="rId20" Type="http://schemas.openxmlformats.org/officeDocument/2006/relationships/diagramQuickStyle" Target="../diagrams/quickStyle11.xml"/><Relationship Id="rId29" Type="http://schemas.openxmlformats.org/officeDocument/2006/relationships/diagramLayout" Target="../diagrams/layout13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370.png"/><Relationship Id="rId24" Type="http://schemas.openxmlformats.org/officeDocument/2006/relationships/diagramLayout" Target="../diagrams/layout12.xml"/><Relationship Id="rId32" Type="http://schemas.microsoft.com/office/2007/relationships/diagramDrawing" Target="../diagrams/drawing13.xml"/><Relationship Id="rId23" Type="http://schemas.openxmlformats.org/officeDocument/2006/relationships/diagramData" Target="../diagrams/data12.xml"/><Relationship Id="rId28" Type="http://schemas.openxmlformats.org/officeDocument/2006/relationships/diagramData" Target="../diagrams/data13.xml"/><Relationship Id="rId36" Type="http://schemas.openxmlformats.org/officeDocument/2006/relationships/image" Target="../media/image59.png"/><Relationship Id="rId10" Type="http://schemas.openxmlformats.org/officeDocument/2006/relationships/image" Target="../media/image1360.png"/><Relationship Id="rId19" Type="http://schemas.openxmlformats.org/officeDocument/2006/relationships/diagramLayout" Target="../diagrams/layout11.xml"/><Relationship Id="rId31" Type="http://schemas.openxmlformats.org/officeDocument/2006/relationships/diagramColors" Target="../diagrams/colors13.xml"/><Relationship Id="rId22" Type="http://schemas.microsoft.com/office/2007/relationships/diagramDrawing" Target="../diagrams/drawing11.xml"/><Relationship Id="rId27" Type="http://schemas.microsoft.com/office/2007/relationships/diagramDrawing" Target="../diagrams/drawing12.xml"/><Relationship Id="rId30" Type="http://schemas.openxmlformats.org/officeDocument/2006/relationships/diagramQuickStyle" Target="../diagrams/quickStyle13.xml"/><Relationship Id="rId35" Type="http://schemas.openxmlformats.org/officeDocument/2006/relationships/image" Target="../media/image5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8" Type="http://schemas.openxmlformats.org/officeDocument/2006/relationships/image" Target="../media/image61.png"/><Relationship Id="rId26" Type="http://schemas.openxmlformats.org/officeDocument/2006/relationships/diagramLayout" Target="../diagrams/layout15.xml"/><Relationship Id="rId21" Type="http://schemas.openxmlformats.org/officeDocument/2006/relationships/diagramLayout" Target="../diagrams/layout14.xml"/><Relationship Id="rId34" Type="http://schemas.microsoft.com/office/2007/relationships/diagramDrawing" Target="../diagrams/drawing16.xml"/><Relationship Id="rId7" Type="http://schemas.openxmlformats.org/officeDocument/2006/relationships/image" Target="../media/image139.png"/><Relationship Id="rId17" Type="http://schemas.openxmlformats.org/officeDocument/2006/relationships/image" Target="../media/image601.png"/><Relationship Id="rId25" Type="http://schemas.openxmlformats.org/officeDocument/2006/relationships/diagramData" Target="../diagrams/data15.xml"/><Relationship Id="rId33" Type="http://schemas.openxmlformats.org/officeDocument/2006/relationships/diagramColors" Target="../diagrams/colors16.xml"/><Relationship Id="rId16" Type="http://schemas.openxmlformats.org/officeDocument/2006/relationships/image" Target="../media/image11.png"/><Relationship Id="rId20" Type="http://schemas.openxmlformats.org/officeDocument/2006/relationships/diagramData" Target="../diagrams/data14.xml"/><Relationship Id="rId29" Type="http://schemas.microsoft.com/office/2007/relationships/diagramDrawing" Target="../diagrams/drawing15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0.png"/><Relationship Id="rId24" Type="http://schemas.microsoft.com/office/2007/relationships/diagramDrawing" Target="../diagrams/drawing14.xml"/><Relationship Id="rId32" Type="http://schemas.openxmlformats.org/officeDocument/2006/relationships/diagramQuickStyle" Target="../diagrams/quickStyle16.xml"/><Relationship Id="rId15" Type="http://schemas.openxmlformats.org/officeDocument/2006/relationships/image" Target="../media/image145.png"/><Relationship Id="rId23" Type="http://schemas.openxmlformats.org/officeDocument/2006/relationships/diagramColors" Target="../diagrams/colors14.xml"/><Relationship Id="rId28" Type="http://schemas.openxmlformats.org/officeDocument/2006/relationships/diagramColors" Target="../diagrams/colors15.xml"/><Relationship Id="rId10" Type="http://schemas.openxmlformats.org/officeDocument/2006/relationships/image" Target="../media/image142.png"/><Relationship Id="rId19" Type="http://schemas.openxmlformats.org/officeDocument/2006/relationships/image" Target="../media/image62.png"/><Relationship Id="rId31" Type="http://schemas.openxmlformats.org/officeDocument/2006/relationships/diagramLayout" Target="../diagrams/layout16.xml"/><Relationship Id="rId9" Type="http://schemas.openxmlformats.org/officeDocument/2006/relationships/image" Target="../media/image141.png"/><Relationship Id="rId14" Type="http://schemas.openxmlformats.org/officeDocument/2006/relationships/image" Target="../media/image144.png"/><Relationship Id="rId22" Type="http://schemas.openxmlformats.org/officeDocument/2006/relationships/diagramQuickStyle" Target="../diagrams/quickStyle14.xml"/><Relationship Id="rId27" Type="http://schemas.openxmlformats.org/officeDocument/2006/relationships/diagramQuickStyle" Target="../diagrams/quickStyle15.xml"/><Relationship Id="rId30" Type="http://schemas.openxmlformats.org/officeDocument/2006/relationships/diagramData" Target="../diagrams/data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0.png"/><Relationship Id="rId18" Type="http://schemas.openxmlformats.org/officeDocument/2006/relationships/image" Target="../media/image360.png"/><Relationship Id="rId26" Type="http://schemas.openxmlformats.org/officeDocument/2006/relationships/diagramQuickStyle" Target="../diagrams/quickStyle17.xml"/><Relationship Id="rId39" Type="http://schemas.openxmlformats.org/officeDocument/2006/relationships/diagramData" Target="../diagrams/data20.xml"/><Relationship Id="rId21" Type="http://schemas.openxmlformats.org/officeDocument/2006/relationships/image" Target="../media/image390.png"/><Relationship Id="rId34" Type="http://schemas.openxmlformats.org/officeDocument/2006/relationships/diagramData" Target="../diagrams/data19.xml"/><Relationship Id="rId42" Type="http://schemas.openxmlformats.org/officeDocument/2006/relationships/diagramColors" Target="../diagrams/colors20.xml"/><Relationship Id="rId47" Type="http://schemas.openxmlformats.org/officeDocument/2006/relationships/diagramColors" Target="../diagrams/colors21.xml"/><Relationship Id="rId50" Type="http://schemas.openxmlformats.org/officeDocument/2006/relationships/image" Target="../media/image430.png"/><Relationship Id="rId55" Type="http://schemas.openxmlformats.org/officeDocument/2006/relationships/image" Target="../media/image481.png"/><Relationship Id="rId7" Type="http://schemas.openxmlformats.org/officeDocument/2006/relationships/image" Target="../media/image250.png"/><Relationship Id="rId2" Type="http://schemas.openxmlformats.org/officeDocument/2006/relationships/image" Target="../media/image231.png"/><Relationship Id="rId16" Type="http://schemas.openxmlformats.org/officeDocument/2006/relationships/image" Target="../media/image340.png"/><Relationship Id="rId29" Type="http://schemas.openxmlformats.org/officeDocument/2006/relationships/diagramData" Target="../diagrams/data18.xml"/><Relationship Id="rId11" Type="http://schemas.openxmlformats.org/officeDocument/2006/relationships/image" Target="../media/image290.png"/><Relationship Id="rId24" Type="http://schemas.openxmlformats.org/officeDocument/2006/relationships/diagramData" Target="../diagrams/data17.xml"/><Relationship Id="rId32" Type="http://schemas.openxmlformats.org/officeDocument/2006/relationships/diagramColors" Target="../diagrams/colors18.xml"/><Relationship Id="rId37" Type="http://schemas.openxmlformats.org/officeDocument/2006/relationships/diagramColors" Target="../diagrams/colors19.xml"/><Relationship Id="rId40" Type="http://schemas.openxmlformats.org/officeDocument/2006/relationships/diagramLayout" Target="../diagrams/layout20.xml"/><Relationship Id="rId45" Type="http://schemas.openxmlformats.org/officeDocument/2006/relationships/diagramLayout" Target="../diagrams/layout21.xml"/><Relationship Id="rId53" Type="http://schemas.openxmlformats.org/officeDocument/2006/relationships/image" Target="../media/image460.png"/><Relationship Id="rId5" Type="http://schemas.openxmlformats.org/officeDocument/2006/relationships/image" Target="../media/image230.png"/><Relationship Id="rId19" Type="http://schemas.openxmlformats.org/officeDocument/2006/relationships/image" Target="../media/image370.png"/><Relationship Id="rId4" Type="http://schemas.openxmlformats.org/officeDocument/2006/relationships/image" Target="../media/image220.png"/><Relationship Id="rId9" Type="http://schemas.openxmlformats.org/officeDocument/2006/relationships/image" Target="../media/image270.png"/><Relationship Id="rId14" Type="http://schemas.openxmlformats.org/officeDocument/2006/relationships/image" Target="../media/image320.png"/><Relationship Id="rId22" Type="http://schemas.openxmlformats.org/officeDocument/2006/relationships/image" Target="../media/image400.png"/><Relationship Id="rId27" Type="http://schemas.openxmlformats.org/officeDocument/2006/relationships/diagramColors" Target="../diagrams/colors17.xml"/><Relationship Id="rId30" Type="http://schemas.openxmlformats.org/officeDocument/2006/relationships/diagramLayout" Target="../diagrams/layout18.xml"/><Relationship Id="rId35" Type="http://schemas.openxmlformats.org/officeDocument/2006/relationships/diagramLayout" Target="../diagrams/layout19.xml"/><Relationship Id="rId43" Type="http://schemas.microsoft.com/office/2007/relationships/diagramDrawing" Target="../diagrams/drawing20.xml"/><Relationship Id="rId48" Type="http://schemas.microsoft.com/office/2007/relationships/diagramDrawing" Target="../diagrams/drawing21.xml"/><Relationship Id="rId56" Type="http://schemas.openxmlformats.org/officeDocument/2006/relationships/image" Target="../media/image491.png"/><Relationship Id="rId8" Type="http://schemas.openxmlformats.org/officeDocument/2006/relationships/image" Target="../media/image260.png"/><Relationship Id="rId51" Type="http://schemas.openxmlformats.org/officeDocument/2006/relationships/image" Target="../media/image440.png"/><Relationship Id="rId3" Type="http://schemas.openxmlformats.org/officeDocument/2006/relationships/image" Target="../media/image241.png"/><Relationship Id="rId12" Type="http://schemas.openxmlformats.org/officeDocument/2006/relationships/image" Target="../media/image300.png"/><Relationship Id="rId17" Type="http://schemas.openxmlformats.org/officeDocument/2006/relationships/image" Target="../media/image350.png"/><Relationship Id="rId25" Type="http://schemas.openxmlformats.org/officeDocument/2006/relationships/diagramLayout" Target="../diagrams/layout17.xml"/><Relationship Id="rId33" Type="http://schemas.microsoft.com/office/2007/relationships/diagramDrawing" Target="../diagrams/drawing18.xml"/><Relationship Id="rId38" Type="http://schemas.microsoft.com/office/2007/relationships/diagramDrawing" Target="../diagrams/drawing19.xml"/><Relationship Id="rId46" Type="http://schemas.openxmlformats.org/officeDocument/2006/relationships/diagramQuickStyle" Target="../diagrams/quickStyle21.xml"/><Relationship Id="rId20" Type="http://schemas.openxmlformats.org/officeDocument/2006/relationships/image" Target="../media/image380.png"/><Relationship Id="rId41" Type="http://schemas.openxmlformats.org/officeDocument/2006/relationships/diagramQuickStyle" Target="../diagrams/quickStyle20.xml"/><Relationship Id="rId5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15" Type="http://schemas.openxmlformats.org/officeDocument/2006/relationships/image" Target="../media/image330.png"/><Relationship Id="rId23" Type="http://schemas.openxmlformats.org/officeDocument/2006/relationships/image" Target="../media/image410.png"/><Relationship Id="rId28" Type="http://schemas.microsoft.com/office/2007/relationships/diagramDrawing" Target="../diagrams/drawing17.xml"/><Relationship Id="rId36" Type="http://schemas.openxmlformats.org/officeDocument/2006/relationships/diagramQuickStyle" Target="../diagrams/quickStyle19.xml"/><Relationship Id="rId49" Type="http://schemas.openxmlformats.org/officeDocument/2006/relationships/image" Target="../media/image420.png"/><Relationship Id="rId57" Type="http://schemas.openxmlformats.org/officeDocument/2006/relationships/image" Target="../media/image501.png"/><Relationship Id="rId10" Type="http://schemas.openxmlformats.org/officeDocument/2006/relationships/image" Target="../media/image280.png"/><Relationship Id="rId31" Type="http://schemas.openxmlformats.org/officeDocument/2006/relationships/diagramQuickStyle" Target="../diagrams/quickStyle18.xml"/><Relationship Id="rId44" Type="http://schemas.openxmlformats.org/officeDocument/2006/relationships/diagramData" Target="../diagrams/data21.xml"/><Relationship Id="rId52" Type="http://schemas.openxmlformats.org/officeDocument/2006/relationships/image" Target="../media/image450.png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0.png"/><Relationship Id="rId18" Type="http://schemas.openxmlformats.org/officeDocument/2006/relationships/image" Target="../media/image380.png"/><Relationship Id="rId26" Type="http://schemas.microsoft.com/office/2007/relationships/diagramDrawing" Target="../diagrams/drawing22.xml"/><Relationship Id="rId39" Type="http://schemas.openxmlformats.org/officeDocument/2006/relationships/diagramQuickStyle" Target="../diagrams/quickStyle25.xml"/><Relationship Id="rId21" Type="http://schemas.openxmlformats.org/officeDocument/2006/relationships/image" Target="../media/image410.png"/><Relationship Id="rId34" Type="http://schemas.openxmlformats.org/officeDocument/2006/relationships/diagramQuickStyle" Target="../diagrams/quickStyle24.xml"/><Relationship Id="rId42" Type="http://schemas.openxmlformats.org/officeDocument/2006/relationships/diagramData" Target="../diagrams/data26.xml"/><Relationship Id="rId47" Type="http://schemas.openxmlformats.org/officeDocument/2006/relationships/image" Target="../media/image420.png"/><Relationship Id="rId50" Type="http://schemas.openxmlformats.org/officeDocument/2006/relationships/image" Target="../media/image450.png"/><Relationship Id="rId55" Type="http://schemas.openxmlformats.org/officeDocument/2006/relationships/image" Target="../media/image501.png"/><Relationship Id="rId7" Type="http://schemas.openxmlformats.org/officeDocument/2006/relationships/image" Target="../media/image270.png"/><Relationship Id="rId2" Type="http://schemas.openxmlformats.org/officeDocument/2006/relationships/image" Target="../media/image220.png"/><Relationship Id="rId16" Type="http://schemas.openxmlformats.org/officeDocument/2006/relationships/image" Target="../media/image360.png"/><Relationship Id="rId29" Type="http://schemas.openxmlformats.org/officeDocument/2006/relationships/diagramQuickStyle" Target="../diagrams/quickStyle23.xml"/><Relationship Id="rId11" Type="http://schemas.openxmlformats.org/officeDocument/2006/relationships/image" Target="../media/image310.png"/><Relationship Id="rId24" Type="http://schemas.openxmlformats.org/officeDocument/2006/relationships/diagramQuickStyle" Target="../diagrams/quickStyle22.xml"/><Relationship Id="rId32" Type="http://schemas.openxmlformats.org/officeDocument/2006/relationships/diagramData" Target="../diagrams/data24.xml"/><Relationship Id="rId37" Type="http://schemas.openxmlformats.org/officeDocument/2006/relationships/diagramData" Target="../diagrams/data25.xml"/><Relationship Id="rId40" Type="http://schemas.openxmlformats.org/officeDocument/2006/relationships/diagramColors" Target="../diagrams/colors25.xml"/><Relationship Id="rId45" Type="http://schemas.openxmlformats.org/officeDocument/2006/relationships/diagramColors" Target="../diagrams/colors26.xml"/><Relationship Id="rId53" Type="http://schemas.openxmlformats.org/officeDocument/2006/relationships/image" Target="../media/image481.png"/><Relationship Id="rId5" Type="http://schemas.openxmlformats.org/officeDocument/2006/relationships/image" Target="../media/image250.png"/><Relationship Id="rId10" Type="http://schemas.openxmlformats.org/officeDocument/2006/relationships/image" Target="../media/image300.png"/><Relationship Id="rId19" Type="http://schemas.openxmlformats.org/officeDocument/2006/relationships/image" Target="../media/image390.png"/><Relationship Id="rId31" Type="http://schemas.microsoft.com/office/2007/relationships/diagramDrawing" Target="../diagrams/drawing23.xml"/><Relationship Id="rId44" Type="http://schemas.openxmlformats.org/officeDocument/2006/relationships/diagramQuickStyle" Target="../diagrams/quickStyle26.xml"/><Relationship Id="rId52" Type="http://schemas.openxmlformats.org/officeDocument/2006/relationships/image" Target="../media/image12.png"/><Relationship Id="rId4" Type="http://schemas.openxmlformats.org/officeDocument/2006/relationships/image" Target="../media/image240.png"/><Relationship Id="rId9" Type="http://schemas.openxmlformats.org/officeDocument/2006/relationships/image" Target="../media/image290.png"/><Relationship Id="rId14" Type="http://schemas.openxmlformats.org/officeDocument/2006/relationships/image" Target="../media/image340.png"/><Relationship Id="rId22" Type="http://schemas.openxmlformats.org/officeDocument/2006/relationships/diagramData" Target="../diagrams/data22.xml"/><Relationship Id="rId27" Type="http://schemas.openxmlformats.org/officeDocument/2006/relationships/diagramData" Target="../diagrams/data23.xml"/><Relationship Id="rId30" Type="http://schemas.openxmlformats.org/officeDocument/2006/relationships/diagramColors" Target="../diagrams/colors23.xml"/><Relationship Id="rId35" Type="http://schemas.openxmlformats.org/officeDocument/2006/relationships/diagramColors" Target="../diagrams/colors24.xml"/><Relationship Id="rId43" Type="http://schemas.openxmlformats.org/officeDocument/2006/relationships/diagramLayout" Target="../diagrams/layout26.xml"/><Relationship Id="rId48" Type="http://schemas.openxmlformats.org/officeDocument/2006/relationships/image" Target="../media/image430.png"/><Relationship Id="rId8" Type="http://schemas.openxmlformats.org/officeDocument/2006/relationships/image" Target="../media/image280.png"/><Relationship Id="rId51" Type="http://schemas.openxmlformats.org/officeDocument/2006/relationships/image" Target="../media/image460.png"/><Relationship Id="rId3" Type="http://schemas.openxmlformats.org/officeDocument/2006/relationships/image" Target="../media/image230.png"/><Relationship Id="rId12" Type="http://schemas.openxmlformats.org/officeDocument/2006/relationships/image" Target="../media/image320.png"/><Relationship Id="rId17" Type="http://schemas.openxmlformats.org/officeDocument/2006/relationships/image" Target="../media/image370.png"/><Relationship Id="rId25" Type="http://schemas.openxmlformats.org/officeDocument/2006/relationships/diagramColors" Target="../diagrams/colors22.xml"/><Relationship Id="rId33" Type="http://schemas.openxmlformats.org/officeDocument/2006/relationships/diagramLayout" Target="../diagrams/layout24.xml"/><Relationship Id="rId38" Type="http://schemas.openxmlformats.org/officeDocument/2006/relationships/diagramLayout" Target="../diagrams/layout25.xml"/><Relationship Id="rId46" Type="http://schemas.microsoft.com/office/2007/relationships/diagramDrawing" Target="../diagrams/drawing26.xml"/><Relationship Id="rId20" Type="http://schemas.openxmlformats.org/officeDocument/2006/relationships/image" Target="../media/image400.png"/><Relationship Id="rId41" Type="http://schemas.microsoft.com/office/2007/relationships/diagramDrawing" Target="../diagrams/drawing25.xml"/><Relationship Id="rId54" Type="http://schemas.openxmlformats.org/officeDocument/2006/relationships/image" Target="../media/image4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15" Type="http://schemas.openxmlformats.org/officeDocument/2006/relationships/image" Target="../media/image350.png"/><Relationship Id="rId23" Type="http://schemas.openxmlformats.org/officeDocument/2006/relationships/diagramLayout" Target="../diagrams/layout22.xml"/><Relationship Id="rId28" Type="http://schemas.openxmlformats.org/officeDocument/2006/relationships/diagramLayout" Target="../diagrams/layout23.xml"/><Relationship Id="rId36" Type="http://schemas.microsoft.com/office/2007/relationships/diagramDrawing" Target="../diagrams/drawing24.xml"/><Relationship Id="rId49" Type="http://schemas.openxmlformats.org/officeDocument/2006/relationships/image" Target="../media/image440.png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0.png"/><Relationship Id="rId18" Type="http://schemas.openxmlformats.org/officeDocument/2006/relationships/image" Target="../media/image640.png"/><Relationship Id="rId26" Type="http://schemas.openxmlformats.org/officeDocument/2006/relationships/image" Target="../media/image72.png"/><Relationship Id="rId39" Type="http://schemas.openxmlformats.org/officeDocument/2006/relationships/diagramLayout" Target="../diagrams/layout28.xml"/><Relationship Id="rId21" Type="http://schemas.openxmlformats.org/officeDocument/2006/relationships/image" Target="../media/image67.png"/><Relationship Id="rId34" Type="http://schemas.openxmlformats.org/officeDocument/2006/relationships/diagramLayout" Target="../diagrams/layout27.xml"/><Relationship Id="rId42" Type="http://schemas.microsoft.com/office/2007/relationships/diagramDrawing" Target="../diagrams/drawing28.xml"/><Relationship Id="rId47" Type="http://schemas.microsoft.com/office/2007/relationships/diagramDrawing" Target="../diagrams/drawing29.xml"/><Relationship Id="rId50" Type="http://schemas.openxmlformats.org/officeDocument/2006/relationships/diagramQuickStyle" Target="../diagrams/quickStyle30.xml"/><Relationship Id="rId55" Type="http://schemas.openxmlformats.org/officeDocument/2006/relationships/diagramQuickStyle" Target="../diagrams/quickStyle31.xml"/><Relationship Id="rId7" Type="http://schemas.openxmlformats.org/officeDocument/2006/relationships/image" Target="../media/image530.png"/><Relationship Id="rId2" Type="http://schemas.openxmlformats.org/officeDocument/2006/relationships/image" Target="../media/image480.png"/><Relationship Id="rId16" Type="http://schemas.openxmlformats.org/officeDocument/2006/relationships/image" Target="../media/image620.png"/><Relationship Id="rId29" Type="http://schemas.openxmlformats.org/officeDocument/2006/relationships/image" Target="../media/image75.png"/><Relationship Id="rId11" Type="http://schemas.openxmlformats.org/officeDocument/2006/relationships/image" Target="../media/image570.png"/><Relationship Id="rId24" Type="http://schemas.openxmlformats.org/officeDocument/2006/relationships/image" Target="../media/image70.png"/><Relationship Id="rId32" Type="http://schemas.openxmlformats.org/officeDocument/2006/relationships/image" Target="../media/image78.png"/><Relationship Id="rId37" Type="http://schemas.microsoft.com/office/2007/relationships/diagramDrawing" Target="../diagrams/drawing27.xml"/><Relationship Id="rId40" Type="http://schemas.openxmlformats.org/officeDocument/2006/relationships/diagramQuickStyle" Target="../diagrams/quickStyle28.xml"/><Relationship Id="rId45" Type="http://schemas.openxmlformats.org/officeDocument/2006/relationships/diagramQuickStyle" Target="../diagrams/quickStyle29.xml"/><Relationship Id="rId53" Type="http://schemas.openxmlformats.org/officeDocument/2006/relationships/diagramData" Target="../diagrams/data31.xml"/><Relationship Id="rId58" Type="http://schemas.openxmlformats.org/officeDocument/2006/relationships/image" Target="../media/image66.png"/><Relationship Id="rId5" Type="http://schemas.openxmlformats.org/officeDocument/2006/relationships/image" Target="../media/image510.png"/><Relationship Id="rId19" Type="http://schemas.openxmlformats.org/officeDocument/2006/relationships/image" Target="../media/image650.png"/><Relationship Id="rId4" Type="http://schemas.openxmlformats.org/officeDocument/2006/relationships/image" Target="../media/image500.png"/><Relationship Id="rId9" Type="http://schemas.openxmlformats.org/officeDocument/2006/relationships/image" Target="../media/image550.png"/><Relationship Id="rId14" Type="http://schemas.openxmlformats.org/officeDocument/2006/relationships/image" Target="../media/image600.png"/><Relationship Id="rId22" Type="http://schemas.openxmlformats.org/officeDocument/2006/relationships/image" Target="../media/image68.png"/><Relationship Id="rId27" Type="http://schemas.openxmlformats.org/officeDocument/2006/relationships/image" Target="../media/image73.png"/><Relationship Id="rId30" Type="http://schemas.openxmlformats.org/officeDocument/2006/relationships/image" Target="../media/image76.png"/><Relationship Id="rId35" Type="http://schemas.openxmlformats.org/officeDocument/2006/relationships/diagramQuickStyle" Target="../diagrams/quickStyle27.xml"/><Relationship Id="rId43" Type="http://schemas.openxmlformats.org/officeDocument/2006/relationships/diagramData" Target="../diagrams/data29.xml"/><Relationship Id="rId48" Type="http://schemas.openxmlformats.org/officeDocument/2006/relationships/diagramData" Target="../diagrams/data30.xml"/><Relationship Id="rId56" Type="http://schemas.openxmlformats.org/officeDocument/2006/relationships/diagramColors" Target="../diagrams/colors31.xml"/><Relationship Id="rId8" Type="http://schemas.openxmlformats.org/officeDocument/2006/relationships/image" Target="../media/image540.png"/><Relationship Id="rId51" Type="http://schemas.openxmlformats.org/officeDocument/2006/relationships/diagramColors" Target="../diagrams/colors30.xml"/><Relationship Id="rId3" Type="http://schemas.openxmlformats.org/officeDocument/2006/relationships/image" Target="../media/image490.png"/><Relationship Id="rId12" Type="http://schemas.openxmlformats.org/officeDocument/2006/relationships/image" Target="../media/image580.png"/><Relationship Id="rId17" Type="http://schemas.openxmlformats.org/officeDocument/2006/relationships/image" Target="../media/image630.png"/><Relationship Id="rId25" Type="http://schemas.openxmlformats.org/officeDocument/2006/relationships/image" Target="../media/image71.png"/><Relationship Id="rId33" Type="http://schemas.openxmlformats.org/officeDocument/2006/relationships/diagramData" Target="../diagrams/data27.xml"/><Relationship Id="rId38" Type="http://schemas.openxmlformats.org/officeDocument/2006/relationships/diagramData" Target="../diagrams/data28.xml"/><Relationship Id="rId46" Type="http://schemas.openxmlformats.org/officeDocument/2006/relationships/diagramColors" Target="../diagrams/colors29.xml"/><Relationship Id="rId20" Type="http://schemas.openxmlformats.org/officeDocument/2006/relationships/image" Target="../media/image66.png"/><Relationship Id="rId41" Type="http://schemas.openxmlformats.org/officeDocument/2006/relationships/diagramColors" Target="../diagrams/colors28.xml"/><Relationship Id="rId54" Type="http://schemas.openxmlformats.org/officeDocument/2006/relationships/diagramLayout" Target="../diagrams/layout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0.png"/><Relationship Id="rId15" Type="http://schemas.openxmlformats.org/officeDocument/2006/relationships/image" Target="../media/image610.png"/><Relationship Id="rId23" Type="http://schemas.openxmlformats.org/officeDocument/2006/relationships/image" Target="../media/image69.png"/><Relationship Id="rId28" Type="http://schemas.openxmlformats.org/officeDocument/2006/relationships/image" Target="../media/image74.png"/><Relationship Id="rId36" Type="http://schemas.openxmlformats.org/officeDocument/2006/relationships/diagramColors" Target="../diagrams/colors27.xml"/><Relationship Id="rId49" Type="http://schemas.openxmlformats.org/officeDocument/2006/relationships/diagramLayout" Target="../diagrams/layout30.xml"/><Relationship Id="rId57" Type="http://schemas.microsoft.com/office/2007/relationships/diagramDrawing" Target="../diagrams/drawing31.xml"/><Relationship Id="rId10" Type="http://schemas.openxmlformats.org/officeDocument/2006/relationships/image" Target="../media/image560.png"/><Relationship Id="rId31" Type="http://schemas.openxmlformats.org/officeDocument/2006/relationships/image" Target="../media/image77.png"/><Relationship Id="rId44" Type="http://schemas.openxmlformats.org/officeDocument/2006/relationships/diagramLayout" Target="../diagrams/layout29.xml"/><Relationship Id="rId52" Type="http://schemas.microsoft.com/office/2007/relationships/diagramDrawing" Target="../diagrams/drawing30.xml"/></Relationships>
</file>

<file path=ppt/slides/_rels/slide4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50.png"/><Relationship Id="rId18" Type="http://schemas.openxmlformats.org/officeDocument/2006/relationships/image" Target="../media/image530.png"/><Relationship Id="rId26" Type="http://schemas.openxmlformats.org/officeDocument/2006/relationships/image" Target="../media/image73.png"/><Relationship Id="rId39" Type="http://schemas.openxmlformats.org/officeDocument/2006/relationships/diagramQuickStyle" Target="../diagrams/quickStyle33.xml"/><Relationship Id="rId21" Type="http://schemas.openxmlformats.org/officeDocument/2006/relationships/image" Target="../media/image610.png"/><Relationship Id="rId34" Type="http://schemas.openxmlformats.org/officeDocument/2006/relationships/diagramQuickStyle" Target="../diagrams/quickStyle32.xml"/><Relationship Id="rId42" Type="http://schemas.openxmlformats.org/officeDocument/2006/relationships/diagramData" Target="../diagrams/data34.xml"/><Relationship Id="rId47" Type="http://schemas.openxmlformats.org/officeDocument/2006/relationships/diagramData" Target="../diagrams/data35.xml"/><Relationship Id="rId50" Type="http://schemas.openxmlformats.org/officeDocument/2006/relationships/diagramColors" Target="../diagrams/colors35.xml"/><Relationship Id="rId55" Type="http://schemas.openxmlformats.org/officeDocument/2006/relationships/diagramColors" Target="../diagrams/colors36.xml"/><Relationship Id="rId7" Type="http://schemas.openxmlformats.org/officeDocument/2006/relationships/image" Target="../media/image550.png"/><Relationship Id="rId16" Type="http://schemas.openxmlformats.org/officeDocument/2006/relationships/image" Target="../media/image70.png"/><Relationship Id="rId2" Type="http://schemas.openxmlformats.org/officeDocument/2006/relationships/image" Target="../media/image722.png"/><Relationship Id="rId29" Type="http://schemas.openxmlformats.org/officeDocument/2006/relationships/image" Target="../media/image76.png"/><Relationship Id="rId11" Type="http://schemas.openxmlformats.org/officeDocument/2006/relationships/image" Target="../media/image620.png"/><Relationship Id="rId24" Type="http://schemas.openxmlformats.org/officeDocument/2006/relationships/image" Target="../media/image68.png"/><Relationship Id="rId32" Type="http://schemas.openxmlformats.org/officeDocument/2006/relationships/diagramData" Target="../diagrams/data32.xml"/><Relationship Id="rId37" Type="http://schemas.openxmlformats.org/officeDocument/2006/relationships/diagramData" Target="../diagrams/data33.xml"/><Relationship Id="rId40" Type="http://schemas.openxmlformats.org/officeDocument/2006/relationships/diagramColors" Target="../diagrams/colors33.xml"/><Relationship Id="rId45" Type="http://schemas.openxmlformats.org/officeDocument/2006/relationships/diagramColors" Target="../diagrams/colors34.xml"/><Relationship Id="rId53" Type="http://schemas.openxmlformats.org/officeDocument/2006/relationships/diagramLayout" Target="../diagrams/layout36.xml"/><Relationship Id="rId58" Type="http://schemas.openxmlformats.org/officeDocument/2006/relationships/image" Target="../media/image481.png"/><Relationship Id="rId5" Type="http://schemas.openxmlformats.org/officeDocument/2006/relationships/image" Target="../media/image520.png"/><Relationship Id="rId19" Type="http://schemas.openxmlformats.org/officeDocument/2006/relationships/image" Target="../media/image560.png"/><Relationship Id="rId4" Type="http://schemas.openxmlformats.org/officeDocument/2006/relationships/image" Target="../media/image500.png"/><Relationship Id="rId9" Type="http://schemas.openxmlformats.org/officeDocument/2006/relationships/image" Target="../media/image590.png"/><Relationship Id="rId14" Type="http://schemas.openxmlformats.org/officeDocument/2006/relationships/image" Target="../media/image67.png"/><Relationship Id="rId22" Type="http://schemas.openxmlformats.org/officeDocument/2006/relationships/image" Target="../media/image630.png"/><Relationship Id="rId27" Type="http://schemas.openxmlformats.org/officeDocument/2006/relationships/image" Target="../media/image74.png"/><Relationship Id="rId30" Type="http://schemas.openxmlformats.org/officeDocument/2006/relationships/image" Target="../media/image77.png"/><Relationship Id="rId35" Type="http://schemas.openxmlformats.org/officeDocument/2006/relationships/diagramColors" Target="../diagrams/colors32.xml"/><Relationship Id="rId43" Type="http://schemas.openxmlformats.org/officeDocument/2006/relationships/diagramLayout" Target="../diagrams/layout34.xml"/><Relationship Id="rId48" Type="http://schemas.openxmlformats.org/officeDocument/2006/relationships/diagramLayout" Target="../diagrams/layout35.xml"/><Relationship Id="rId56" Type="http://schemas.microsoft.com/office/2007/relationships/diagramDrawing" Target="../diagrams/drawing36.xml"/><Relationship Id="rId8" Type="http://schemas.openxmlformats.org/officeDocument/2006/relationships/image" Target="../media/image570.png"/><Relationship Id="rId51" Type="http://schemas.microsoft.com/office/2007/relationships/diagramDrawing" Target="../diagrams/drawing35.xml"/><Relationship Id="rId3" Type="http://schemas.openxmlformats.org/officeDocument/2006/relationships/image" Target="../media/image490.png"/><Relationship Id="rId12" Type="http://schemas.openxmlformats.org/officeDocument/2006/relationships/image" Target="../media/image640.png"/><Relationship Id="rId17" Type="http://schemas.openxmlformats.org/officeDocument/2006/relationships/image" Target="../media/image510.png"/><Relationship Id="rId25" Type="http://schemas.openxmlformats.org/officeDocument/2006/relationships/image" Target="../media/image71.png"/><Relationship Id="rId33" Type="http://schemas.openxmlformats.org/officeDocument/2006/relationships/diagramLayout" Target="../diagrams/layout32.xml"/><Relationship Id="rId38" Type="http://schemas.openxmlformats.org/officeDocument/2006/relationships/diagramLayout" Target="../diagrams/layout33.xml"/><Relationship Id="rId46" Type="http://schemas.microsoft.com/office/2007/relationships/diagramDrawing" Target="../diagrams/drawing34.xml"/><Relationship Id="rId59" Type="http://schemas.openxmlformats.org/officeDocument/2006/relationships/image" Target="../media/image470.png"/><Relationship Id="rId20" Type="http://schemas.openxmlformats.org/officeDocument/2006/relationships/image" Target="../media/image580.png"/><Relationship Id="rId41" Type="http://schemas.microsoft.com/office/2007/relationships/diagramDrawing" Target="../diagrams/drawing33.xml"/><Relationship Id="rId54" Type="http://schemas.openxmlformats.org/officeDocument/2006/relationships/diagramQuickStyle" Target="../diagrams/quickStyl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0.png"/><Relationship Id="rId15" Type="http://schemas.openxmlformats.org/officeDocument/2006/relationships/image" Target="../media/image69.png"/><Relationship Id="rId23" Type="http://schemas.openxmlformats.org/officeDocument/2006/relationships/image" Target="../media/image66.png"/><Relationship Id="rId28" Type="http://schemas.openxmlformats.org/officeDocument/2006/relationships/image" Target="../media/image75.png"/><Relationship Id="rId36" Type="http://schemas.microsoft.com/office/2007/relationships/diagramDrawing" Target="../diagrams/drawing32.xml"/><Relationship Id="rId49" Type="http://schemas.openxmlformats.org/officeDocument/2006/relationships/diagramQuickStyle" Target="../diagrams/quickStyle35.xml"/><Relationship Id="rId57" Type="http://schemas.openxmlformats.org/officeDocument/2006/relationships/image" Target="../media/image66.png"/><Relationship Id="rId10" Type="http://schemas.openxmlformats.org/officeDocument/2006/relationships/image" Target="../media/image600.png"/><Relationship Id="rId31" Type="http://schemas.openxmlformats.org/officeDocument/2006/relationships/image" Target="../media/image78.png"/><Relationship Id="rId44" Type="http://schemas.openxmlformats.org/officeDocument/2006/relationships/diagramQuickStyle" Target="../diagrams/quickStyle34.xml"/><Relationship Id="rId52" Type="http://schemas.openxmlformats.org/officeDocument/2006/relationships/diagramData" Target="../diagrams/data36.xml"/></Relationships>
</file>

<file path=ppt/slides/_rels/slide4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.png"/><Relationship Id="rId18" Type="http://schemas.openxmlformats.org/officeDocument/2006/relationships/image" Target="../media/image530.png"/><Relationship Id="rId26" Type="http://schemas.openxmlformats.org/officeDocument/2006/relationships/image" Target="../media/image73.png"/><Relationship Id="rId39" Type="http://schemas.openxmlformats.org/officeDocument/2006/relationships/diagramQuickStyle" Target="../diagrams/quickStyle39.xml"/><Relationship Id="rId21" Type="http://schemas.openxmlformats.org/officeDocument/2006/relationships/image" Target="../media/image610.png"/><Relationship Id="rId34" Type="http://schemas.openxmlformats.org/officeDocument/2006/relationships/diagramQuickStyle" Target="../diagrams/quickStyle38.xml"/><Relationship Id="rId42" Type="http://schemas.openxmlformats.org/officeDocument/2006/relationships/diagramData" Target="../diagrams/data40.xml"/><Relationship Id="rId47" Type="http://schemas.openxmlformats.org/officeDocument/2006/relationships/diagramData" Target="../diagrams/data41.xml"/><Relationship Id="rId50" Type="http://schemas.openxmlformats.org/officeDocument/2006/relationships/diagramColors" Target="../diagrams/colors41.xml"/><Relationship Id="rId7" Type="http://schemas.openxmlformats.org/officeDocument/2006/relationships/image" Target="../media/image570.png"/><Relationship Id="rId2" Type="http://schemas.openxmlformats.org/officeDocument/2006/relationships/image" Target="../media/image490.png"/><Relationship Id="rId16" Type="http://schemas.openxmlformats.org/officeDocument/2006/relationships/image" Target="../media/image72.png"/><Relationship Id="rId29" Type="http://schemas.openxmlformats.org/officeDocument/2006/relationships/diagramQuickStyle" Target="../diagrams/quickStyle37.xml"/><Relationship Id="rId11" Type="http://schemas.openxmlformats.org/officeDocument/2006/relationships/image" Target="../media/image640.png"/><Relationship Id="rId24" Type="http://schemas.openxmlformats.org/officeDocument/2006/relationships/image" Target="../media/image68.png"/><Relationship Id="rId32" Type="http://schemas.openxmlformats.org/officeDocument/2006/relationships/diagramData" Target="../diagrams/data38.xml"/><Relationship Id="rId37" Type="http://schemas.openxmlformats.org/officeDocument/2006/relationships/diagramData" Target="../diagrams/data39.xml"/><Relationship Id="rId40" Type="http://schemas.openxmlformats.org/officeDocument/2006/relationships/diagramColors" Target="../diagrams/colors39.xml"/><Relationship Id="rId45" Type="http://schemas.openxmlformats.org/officeDocument/2006/relationships/diagramColors" Target="../diagrams/colors40.xml"/><Relationship Id="rId53" Type="http://schemas.openxmlformats.org/officeDocument/2006/relationships/image" Target="../media/image481.png"/><Relationship Id="rId5" Type="http://schemas.openxmlformats.org/officeDocument/2006/relationships/image" Target="../media/image540.png"/><Relationship Id="rId10" Type="http://schemas.openxmlformats.org/officeDocument/2006/relationships/image" Target="../media/image620.png"/><Relationship Id="rId19" Type="http://schemas.openxmlformats.org/officeDocument/2006/relationships/image" Target="../media/image560.png"/><Relationship Id="rId31" Type="http://schemas.microsoft.com/office/2007/relationships/diagramDrawing" Target="../diagrams/drawing37.xml"/><Relationship Id="rId44" Type="http://schemas.openxmlformats.org/officeDocument/2006/relationships/diagramQuickStyle" Target="../diagrams/quickStyle40.xml"/><Relationship Id="rId52" Type="http://schemas.openxmlformats.org/officeDocument/2006/relationships/image" Target="../media/image66.png"/><Relationship Id="rId4" Type="http://schemas.openxmlformats.org/officeDocument/2006/relationships/image" Target="../media/image520.png"/><Relationship Id="rId9" Type="http://schemas.openxmlformats.org/officeDocument/2006/relationships/image" Target="../media/image600.png"/><Relationship Id="rId14" Type="http://schemas.openxmlformats.org/officeDocument/2006/relationships/image" Target="../media/image69.png"/><Relationship Id="rId22" Type="http://schemas.openxmlformats.org/officeDocument/2006/relationships/image" Target="../media/image630.png"/><Relationship Id="rId27" Type="http://schemas.openxmlformats.org/officeDocument/2006/relationships/diagramData" Target="../diagrams/data37.xml"/><Relationship Id="rId30" Type="http://schemas.openxmlformats.org/officeDocument/2006/relationships/diagramColors" Target="../diagrams/colors37.xml"/><Relationship Id="rId35" Type="http://schemas.openxmlformats.org/officeDocument/2006/relationships/diagramColors" Target="../diagrams/colors38.xml"/><Relationship Id="rId43" Type="http://schemas.openxmlformats.org/officeDocument/2006/relationships/diagramLayout" Target="../diagrams/layout40.xml"/><Relationship Id="rId48" Type="http://schemas.openxmlformats.org/officeDocument/2006/relationships/diagramLayout" Target="../diagrams/layout41.xml"/><Relationship Id="rId8" Type="http://schemas.openxmlformats.org/officeDocument/2006/relationships/image" Target="../media/image590.png"/><Relationship Id="rId51" Type="http://schemas.microsoft.com/office/2007/relationships/diagramDrawing" Target="../diagrams/drawing41.xml"/><Relationship Id="rId3" Type="http://schemas.openxmlformats.org/officeDocument/2006/relationships/image" Target="../media/image500.png"/><Relationship Id="rId12" Type="http://schemas.openxmlformats.org/officeDocument/2006/relationships/image" Target="../media/image650.png"/><Relationship Id="rId17" Type="http://schemas.openxmlformats.org/officeDocument/2006/relationships/image" Target="../media/image510.png"/><Relationship Id="rId25" Type="http://schemas.openxmlformats.org/officeDocument/2006/relationships/image" Target="../media/image71.png"/><Relationship Id="rId33" Type="http://schemas.openxmlformats.org/officeDocument/2006/relationships/diagramLayout" Target="../diagrams/layout38.xml"/><Relationship Id="rId38" Type="http://schemas.openxmlformats.org/officeDocument/2006/relationships/diagramLayout" Target="../diagrams/layout39.xml"/><Relationship Id="rId46" Type="http://schemas.microsoft.com/office/2007/relationships/diagramDrawing" Target="../diagrams/drawing40.xml"/><Relationship Id="rId20" Type="http://schemas.openxmlformats.org/officeDocument/2006/relationships/image" Target="../media/image580.png"/><Relationship Id="rId41" Type="http://schemas.microsoft.com/office/2007/relationships/diagramDrawing" Target="../diagrams/drawing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0.png"/><Relationship Id="rId15" Type="http://schemas.openxmlformats.org/officeDocument/2006/relationships/image" Target="../media/image70.png"/><Relationship Id="rId23" Type="http://schemas.openxmlformats.org/officeDocument/2006/relationships/image" Target="../media/image66.png"/><Relationship Id="rId28" Type="http://schemas.openxmlformats.org/officeDocument/2006/relationships/diagramLayout" Target="../diagrams/layout37.xml"/><Relationship Id="rId36" Type="http://schemas.microsoft.com/office/2007/relationships/diagramDrawing" Target="../diagrams/drawing38.xml"/><Relationship Id="rId49" Type="http://schemas.openxmlformats.org/officeDocument/2006/relationships/diagramQuickStyle" Target="../diagrams/quickStyle41.xml"/></Relationships>
</file>

<file path=ppt/slides/_rels/slide4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0.png"/><Relationship Id="rId18" Type="http://schemas.openxmlformats.org/officeDocument/2006/relationships/image" Target="../media/image93.png"/><Relationship Id="rId26" Type="http://schemas.openxmlformats.org/officeDocument/2006/relationships/image" Target="../media/image96.png"/><Relationship Id="rId39" Type="http://schemas.openxmlformats.org/officeDocument/2006/relationships/diagramLayout" Target="../diagrams/layout43.xml"/><Relationship Id="rId21" Type="http://schemas.openxmlformats.org/officeDocument/2006/relationships/image" Target="../media/image630.png"/><Relationship Id="rId34" Type="http://schemas.openxmlformats.org/officeDocument/2006/relationships/diagramLayout" Target="../diagrams/layout42.xml"/><Relationship Id="rId42" Type="http://schemas.microsoft.com/office/2007/relationships/diagramDrawing" Target="../diagrams/drawing43.xml"/><Relationship Id="rId47" Type="http://schemas.microsoft.com/office/2007/relationships/diagramDrawing" Target="../diagrams/drawing44.xml"/><Relationship Id="rId50" Type="http://schemas.openxmlformats.org/officeDocument/2006/relationships/diagramQuickStyle" Target="../diagrams/quickStyle45.xml"/><Relationship Id="rId55" Type="http://schemas.openxmlformats.org/officeDocument/2006/relationships/diagramQuickStyle" Target="../diagrams/quickStyle46.xml"/><Relationship Id="rId7" Type="http://schemas.openxmlformats.org/officeDocument/2006/relationships/image" Target="../media/image84.png"/><Relationship Id="rId2" Type="http://schemas.openxmlformats.org/officeDocument/2006/relationships/image" Target="../media/image790.png"/><Relationship Id="rId16" Type="http://schemas.openxmlformats.org/officeDocument/2006/relationships/image" Target="../media/image92.png"/><Relationship Id="rId29" Type="http://schemas.openxmlformats.org/officeDocument/2006/relationships/image" Target="../media/image99.png"/><Relationship Id="rId11" Type="http://schemas.openxmlformats.org/officeDocument/2006/relationships/image" Target="../media/image88.png"/><Relationship Id="rId24" Type="http://schemas.openxmlformats.org/officeDocument/2006/relationships/image" Target="../media/image73.png"/><Relationship Id="rId32" Type="http://schemas.openxmlformats.org/officeDocument/2006/relationships/image" Target="../media/image102.png"/><Relationship Id="rId37" Type="http://schemas.microsoft.com/office/2007/relationships/diagramDrawing" Target="../diagrams/drawing42.xml"/><Relationship Id="rId40" Type="http://schemas.openxmlformats.org/officeDocument/2006/relationships/diagramQuickStyle" Target="../diagrams/quickStyle43.xml"/><Relationship Id="rId45" Type="http://schemas.openxmlformats.org/officeDocument/2006/relationships/diagramQuickStyle" Target="../diagrams/quickStyle44.xml"/><Relationship Id="rId53" Type="http://schemas.openxmlformats.org/officeDocument/2006/relationships/diagramData" Target="../diagrams/data46.xml"/><Relationship Id="rId58" Type="http://schemas.openxmlformats.org/officeDocument/2006/relationships/image" Target="../media/image12.png"/><Relationship Id="rId5" Type="http://schemas.openxmlformats.org/officeDocument/2006/relationships/image" Target="../media/image82.png"/><Relationship Id="rId61" Type="http://schemas.openxmlformats.org/officeDocument/2006/relationships/image" Target="../media/image501.png"/><Relationship Id="rId19" Type="http://schemas.openxmlformats.org/officeDocument/2006/relationships/image" Target="../media/image530.png"/><Relationship Id="rId14" Type="http://schemas.openxmlformats.org/officeDocument/2006/relationships/image" Target="../media/image91.png"/><Relationship Id="rId22" Type="http://schemas.openxmlformats.org/officeDocument/2006/relationships/image" Target="../media/image94.png"/><Relationship Id="rId27" Type="http://schemas.openxmlformats.org/officeDocument/2006/relationships/image" Target="../media/image97.png"/><Relationship Id="rId30" Type="http://schemas.openxmlformats.org/officeDocument/2006/relationships/image" Target="../media/image100.png"/><Relationship Id="rId35" Type="http://schemas.openxmlformats.org/officeDocument/2006/relationships/diagramQuickStyle" Target="../diagrams/quickStyle42.xml"/><Relationship Id="rId43" Type="http://schemas.openxmlformats.org/officeDocument/2006/relationships/diagramData" Target="../diagrams/data44.xml"/><Relationship Id="rId48" Type="http://schemas.openxmlformats.org/officeDocument/2006/relationships/diagramData" Target="../diagrams/data45.xml"/><Relationship Id="rId56" Type="http://schemas.openxmlformats.org/officeDocument/2006/relationships/diagramColors" Target="../diagrams/colors46.xml"/><Relationship Id="rId8" Type="http://schemas.openxmlformats.org/officeDocument/2006/relationships/image" Target="../media/image85.png"/><Relationship Id="rId51" Type="http://schemas.openxmlformats.org/officeDocument/2006/relationships/diagramColors" Target="../diagrams/colors45.xml"/><Relationship Id="rId3" Type="http://schemas.openxmlformats.org/officeDocument/2006/relationships/image" Target="../media/image801.png"/><Relationship Id="rId12" Type="http://schemas.openxmlformats.org/officeDocument/2006/relationships/image" Target="../media/image89.png"/><Relationship Id="rId17" Type="http://schemas.openxmlformats.org/officeDocument/2006/relationships/image" Target="../media/image570.png"/><Relationship Id="rId25" Type="http://schemas.openxmlformats.org/officeDocument/2006/relationships/image" Target="../media/image95.png"/><Relationship Id="rId33" Type="http://schemas.openxmlformats.org/officeDocument/2006/relationships/diagramData" Target="../diagrams/data42.xml"/><Relationship Id="rId38" Type="http://schemas.openxmlformats.org/officeDocument/2006/relationships/diagramData" Target="../diagrams/data43.xml"/><Relationship Id="rId46" Type="http://schemas.openxmlformats.org/officeDocument/2006/relationships/diagramColors" Target="../diagrams/colors44.xml"/><Relationship Id="rId59" Type="http://schemas.openxmlformats.org/officeDocument/2006/relationships/image" Target="../media/image481.png"/><Relationship Id="rId20" Type="http://schemas.openxmlformats.org/officeDocument/2006/relationships/image" Target="../media/image580.png"/><Relationship Id="rId41" Type="http://schemas.openxmlformats.org/officeDocument/2006/relationships/diagramColors" Target="../diagrams/colors43.xml"/><Relationship Id="rId54" Type="http://schemas.openxmlformats.org/officeDocument/2006/relationships/diagramLayout" Target="../diagrams/layout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5" Type="http://schemas.openxmlformats.org/officeDocument/2006/relationships/image" Target="../media/image520.png"/><Relationship Id="rId23" Type="http://schemas.openxmlformats.org/officeDocument/2006/relationships/image" Target="../media/image68.png"/><Relationship Id="rId28" Type="http://schemas.openxmlformats.org/officeDocument/2006/relationships/image" Target="../media/image98.png"/><Relationship Id="rId36" Type="http://schemas.openxmlformats.org/officeDocument/2006/relationships/diagramColors" Target="../diagrams/colors42.xml"/><Relationship Id="rId49" Type="http://schemas.openxmlformats.org/officeDocument/2006/relationships/diagramLayout" Target="../diagrams/layout45.xml"/><Relationship Id="rId57" Type="http://schemas.microsoft.com/office/2007/relationships/diagramDrawing" Target="../diagrams/drawing46.xml"/><Relationship Id="rId10" Type="http://schemas.openxmlformats.org/officeDocument/2006/relationships/image" Target="../media/image87.png"/><Relationship Id="rId31" Type="http://schemas.openxmlformats.org/officeDocument/2006/relationships/image" Target="../media/image101.png"/><Relationship Id="rId44" Type="http://schemas.openxmlformats.org/officeDocument/2006/relationships/diagramLayout" Target="../diagrams/layout44.xml"/><Relationship Id="rId52" Type="http://schemas.microsoft.com/office/2007/relationships/diagramDrawing" Target="../diagrams/drawing45.xml"/><Relationship Id="rId60" Type="http://schemas.openxmlformats.org/officeDocument/2006/relationships/image" Target="../media/image491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1.png"/><Relationship Id="rId18" Type="http://schemas.openxmlformats.org/officeDocument/2006/relationships/image" Target="../media/image530.png"/><Relationship Id="rId26" Type="http://schemas.openxmlformats.org/officeDocument/2006/relationships/image" Target="../media/image97.png"/><Relationship Id="rId39" Type="http://schemas.openxmlformats.org/officeDocument/2006/relationships/diagramQuickStyle" Target="../diagrams/quickStyle48.xml"/><Relationship Id="rId21" Type="http://schemas.openxmlformats.org/officeDocument/2006/relationships/image" Target="../media/image94.png"/><Relationship Id="rId34" Type="http://schemas.openxmlformats.org/officeDocument/2006/relationships/diagramQuickStyle" Target="../diagrams/quickStyle47.xml"/><Relationship Id="rId42" Type="http://schemas.openxmlformats.org/officeDocument/2006/relationships/diagramData" Target="../diagrams/data49.xml"/><Relationship Id="rId47" Type="http://schemas.openxmlformats.org/officeDocument/2006/relationships/diagramData" Target="../diagrams/data50.xml"/><Relationship Id="rId50" Type="http://schemas.openxmlformats.org/officeDocument/2006/relationships/diagramColors" Target="../diagrams/colors50.xml"/><Relationship Id="rId55" Type="http://schemas.openxmlformats.org/officeDocument/2006/relationships/diagramColors" Target="../diagrams/colors51.xml"/><Relationship Id="rId7" Type="http://schemas.openxmlformats.org/officeDocument/2006/relationships/image" Target="../media/image85.png"/><Relationship Id="rId2" Type="http://schemas.openxmlformats.org/officeDocument/2006/relationships/image" Target="../media/image801.png"/><Relationship Id="rId16" Type="http://schemas.openxmlformats.org/officeDocument/2006/relationships/image" Target="../media/image570.png"/><Relationship Id="rId29" Type="http://schemas.openxmlformats.org/officeDocument/2006/relationships/image" Target="../media/image100.png"/><Relationship Id="rId11" Type="http://schemas.openxmlformats.org/officeDocument/2006/relationships/image" Target="../media/image89.png"/><Relationship Id="rId24" Type="http://schemas.openxmlformats.org/officeDocument/2006/relationships/image" Target="../media/image95.png"/><Relationship Id="rId32" Type="http://schemas.openxmlformats.org/officeDocument/2006/relationships/diagramData" Target="../diagrams/data47.xml"/><Relationship Id="rId37" Type="http://schemas.openxmlformats.org/officeDocument/2006/relationships/diagramData" Target="../diagrams/data48.xml"/><Relationship Id="rId40" Type="http://schemas.openxmlformats.org/officeDocument/2006/relationships/diagramColors" Target="../diagrams/colors48.xml"/><Relationship Id="rId45" Type="http://schemas.openxmlformats.org/officeDocument/2006/relationships/diagramColors" Target="../diagrams/colors49.xml"/><Relationship Id="rId53" Type="http://schemas.openxmlformats.org/officeDocument/2006/relationships/diagramLayout" Target="../diagrams/layout51.xml"/><Relationship Id="rId58" Type="http://schemas.openxmlformats.org/officeDocument/2006/relationships/image" Target="../media/image103.png"/><Relationship Id="rId5" Type="http://schemas.openxmlformats.org/officeDocument/2006/relationships/image" Target="../media/image83.png"/><Relationship Id="rId61" Type="http://schemas.openxmlformats.org/officeDocument/2006/relationships/image" Target="../media/image501.png"/><Relationship Id="rId19" Type="http://schemas.openxmlformats.org/officeDocument/2006/relationships/image" Target="../media/image580.png"/><Relationship Id="rId14" Type="http://schemas.openxmlformats.org/officeDocument/2006/relationships/image" Target="../media/image520.png"/><Relationship Id="rId22" Type="http://schemas.openxmlformats.org/officeDocument/2006/relationships/image" Target="../media/image68.png"/><Relationship Id="rId27" Type="http://schemas.openxmlformats.org/officeDocument/2006/relationships/image" Target="../media/image98.png"/><Relationship Id="rId30" Type="http://schemas.openxmlformats.org/officeDocument/2006/relationships/image" Target="../media/image101.png"/><Relationship Id="rId35" Type="http://schemas.openxmlformats.org/officeDocument/2006/relationships/diagramColors" Target="../diagrams/colors47.xml"/><Relationship Id="rId43" Type="http://schemas.openxmlformats.org/officeDocument/2006/relationships/diagramLayout" Target="../diagrams/layout49.xml"/><Relationship Id="rId48" Type="http://schemas.openxmlformats.org/officeDocument/2006/relationships/diagramLayout" Target="../diagrams/layout50.xml"/><Relationship Id="rId56" Type="http://schemas.microsoft.com/office/2007/relationships/diagramDrawing" Target="../diagrams/drawing51.xml"/><Relationship Id="rId8" Type="http://schemas.openxmlformats.org/officeDocument/2006/relationships/image" Target="../media/image86.png"/><Relationship Id="rId51" Type="http://schemas.microsoft.com/office/2007/relationships/diagramDrawing" Target="../diagrams/drawing50.xml"/><Relationship Id="rId3" Type="http://schemas.openxmlformats.org/officeDocument/2006/relationships/image" Target="../media/image81.png"/><Relationship Id="rId12" Type="http://schemas.openxmlformats.org/officeDocument/2006/relationships/image" Target="../media/image90.png"/><Relationship Id="rId17" Type="http://schemas.openxmlformats.org/officeDocument/2006/relationships/image" Target="../media/image93.png"/><Relationship Id="rId25" Type="http://schemas.openxmlformats.org/officeDocument/2006/relationships/image" Target="../media/image96.png"/><Relationship Id="rId33" Type="http://schemas.openxmlformats.org/officeDocument/2006/relationships/diagramLayout" Target="../diagrams/layout47.xml"/><Relationship Id="rId38" Type="http://schemas.openxmlformats.org/officeDocument/2006/relationships/diagramLayout" Target="../diagrams/layout48.xml"/><Relationship Id="rId46" Type="http://schemas.microsoft.com/office/2007/relationships/diagramDrawing" Target="../diagrams/drawing49.xml"/><Relationship Id="rId59" Type="http://schemas.openxmlformats.org/officeDocument/2006/relationships/image" Target="../media/image481.png"/><Relationship Id="rId20" Type="http://schemas.openxmlformats.org/officeDocument/2006/relationships/image" Target="../media/image630.png"/><Relationship Id="rId41" Type="http://schemas.microsoft.com/office/2007/relationships/diagramDrawing" Target="../diagrams/drawing48.xml"/><Relationship Id="rId54" Type="http://schemas.openxmlformats.org/officeDocument/2006/relationships/diagramQuickStyle" Target="../diagrams/quickStyl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5" Type="http://schemas.openxmlformats.org/officeDocument/2006/relationships/image" Target="../media/image92.png"/><Relationship Id="rId23" Type="http://schemas.openxmlformats.org/officeDocument/2006/relationships/image" Target="../media/image73.png"/><Relationship Id="rId28" Type="http://schemas.openxmlformats.org/officeDocument/2006/relationships/image" Target="../media/image99.png"/><Relationship Id="rId36" Type="http://schemas.microsoft.com/office/2007/relationships/diagramDrawing" Target="../diagrams/drawing47.xml"/><Relationship Id="rId49" Type="http://schemas.openxmlformats.org/officeDocument/2006/relationships/diagramQuickStyle" Target="../diagrams/quickStyle50.xml"/><Relationship Id="rId57" Type="http://schemas.openxmlformats.org/officeDocument/2006/relationships/image" Target="../media/image12.png"/><Relationship Id="rId10" Type="http://schemas.openxmlformats.org/officeDocument/2006/relationships/image" Target="../media/image88.png"/><Relationship Id="rId31" Type="http://schemas.openxmlformats.org/officeDocument/2006/relationships/image" Target="../media/image102.png"/><Relationship Id="rId44" Type="http://schemas.openxmlformats.org/officeDocument/2006/relationships/diagramQuickStyle" Target="../diagrams/quickStyle49.xml"/><Relationship Id="rId52" Type="http://schemas.openxmlformats.org/officeDocument/2006/relationships/diagramData" Target="../diagrams/data51.xml"/><Relationship Id="rId60" Type="http://schemas.openxmlformats.org/officeDocument/2006/relationships/image" Target="../media/image491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5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0.png"/><Relationship Id="rId18" Type="http://schemas.openxmlformats.org/officeDocument/2006/relationships/image" Target="../media/image93.png"/><Relationship Id="rId26" Type="http://schemas.openxmlformats.org/officeDocument/2006/relationships/image" Target="../media/image96.png"/><Relationship Id="rId39" Type="http://schemas.openxmlformats.org/officeDocument/2006/relationships/diagramLayout" Target="../diagrams/layout53.xml"/><Relationship Id="rId21" Type="http://schemas.openxmlformats.org/officeDocument/2006/relationships/image" Target="../media/image630.png"/><Relationship Id="rId34" Type="http://schemas.openxmlformats.org/officeDocument/2006/relationships/diagramLayout" Target="../diagrams/layout52.xml"/><Relationship Id="rId42" Type="http://schemas.microsoft.com/office/2007/relationships/diagramDrawing" Target="../diagrams/drawing53.xml"/><Relationship Id="rId47" Type="http://schemas.microsoft.com/office/2007/relationships/diagramDrawing" Target="../diagrams/drawing54.xml"/><Relationship Id="rId50" Type="http://schemas.openxmlformats.org/officeDocument/2006/relationships/diagramQuickStyle" Target="../diagrams/quickStyle55.xml"/><Relationship Id="rId55" Type="http://schemas.openxmlformats.org/officeDocument/2006/relationships/diagramQuickStyle" Target="../diagrams/quickStyle56.xml"/><Relationship Id="rId7" Type="http://schemas.openxmlformats.org/officeDocument/2006/relationships/image" Target="../media/image84.png"/><Relationship Id="rId2" Type="http://schemas.openxmlformats.org/officeDocument/2006/relationships/image" Target="../media/image791.png"/><Relationship Id="rId16" Type="http://schemas.openxmlformats.org/officeDocument/2006/relationships/image" Target="../media/image92.png"/><Relationship Id="rId29" Type="http://schemas.openxmlformats.org/officeDocument/2006/relationships/image" Target="../media/image99.png"/><Relationship Id="rId11" Type="http://schemas.openxmlformats.org/officeDocument/2006/relationships/image" Target="../media/image88.png"/><Relationship Id="rId24" Type="http://schemas.openxmlformats.org/officeDocument/2006/relationships/image" Target="../media/image73.png"/><Relationship Id="rId32" Type="http://schemas.openxmlformats.org/officeDocument/2006/relationships/image" Target="../media/image102.png"/><Relationship Id="rId37" Type="http://schemas.microsoft.com/office/2007/relationships/diagramDrawing" Target="../diagrams/drawing52.xml"/><Relationship Id="rId40" Type="http://schemas.openxmlformats.org/officeDocument/2006/relationships/diagramQuickStyle" Target="../diagrams/quickStyle53.xml"/><Relationship Id="rId45" Type="http://schemas.openxmlformats.org/officeDocument/2006/relationships/diagramQuickStyle" Target="../diagrams/quickStyle54.xml"/><Relationship Id="rId53" Type="http://schemas.openxmlformats.org/officeDocument/2006/relationships/diagramData" Target="../diagrams/data56.xml"/><Relationship Id="rId58" Type="http://schemas.openxmlformats.org/officeDocument/2006/relationships/image" Target="../media/image12.png"/><Relationship Id="rId5" Type="http://schemas.openxmlformats.org/officeDocument/2006/relationships/image" Target="../media/image82.png"/><Relationship Id="rId61" Type="http://schemas.openxmlformats.org/officeDocument/2006/relationships/image" Target="../media/image501.png"/><Relationship Id="rId19" Type="http://schemas.openxmlformats.org/officeDocument/2006/relationships/image" Target="../media/image530.png"/><Relationship Id="rId14" Type="http://schemas.openxmlformats.org/officeDocument/2006/relationships/image" Target="../media/image91.png"/><Relationship Id="rId22" Type="http://schemas.openxmlformats.org/officeDocument/2006/relationships/image" Target="../media/image94.png"/><Relationship Id="rId27" Type="http://schemas.openxmlformats.org/officeDocument/2006/relationships/image" Target="../media/image97.png"/><Relationship Id="rId30" Type="http://schemas.openxmlformats.org/officeDocument/2006/relationships/image" Target="../media/image100.png"/><Relationship Id="rId35" Type="http://schemas.openxmlformats.org/officeDocument/2006/relationships/diagramQuickStyle" Target="../diagrams/quickStyle52.xml"/><Relationship Id="rId43" Type="http://schemas.openxmlformats.org/officeDocument/2006/relationships/diagramData" Target="../diagrams/data54.xml"/><Relationship Id="rId48" Type="http://schemas.openxmlformats.org/officeDocument/2006/relationships/diagramData" Target="../diagrams/data55.xml"/><Relationship Id="rId56" Type="http://schemas.openxmlformats.org/officeDocument/2006/relationships/diagramColors" Target="../diagrams/colors56.xml"/><Relationship Id="rId8" Type="http://schemas.openxmlformats.org/officeDocument/2006/relationships/image" Target="../media/image85.png"/><Relationship Id="rId51" Type="http://schemas.openxmlformats.org/officeDocument/2006/relationships/diagramColors" Target="../diagrams/colors55.xml"/><Relationship Id="rId3" Type="http://schemas.openxmlformats.org/officeDocument/2006/relationships/image" Target="../media/image801.png"/><Relationship Id="rId12" Type="http://schemas.openxmlformats.org/officeDocument/2006/relationships/image" Target="../media/image89.png"/><Relationship Id="rId17" Type="http://schemas.openxmlformats.org/officeDocument/2006/relationships/image" Target="../media/image570.png"/><Relationship Id="rId25" Type="http://schemas.openxmlformats.org/officeDocument/2006/relationships/image" Target="../media/image95.png"/><Relationship Id="rId33" Type="http://schemas.openxmlformats.org/officeDocument/2006/relationships/diagramData" Target="../diagrams/data52.xml"/><Relationship Id="rId38" Type="http://schemas.openxmlformats.org/officeDocument/2006/relationships/diagramData" Target="../diagrams/data53.xml"/><Relationship Id="rId46" Type="http://schemas.openxmlformats.org/officeDocument/2006/relationships/diagramColors" Target="../diagrams/colors54.xml"/><Relationship Id="rId59" Type="http://schemas.openxmlformats.org/officeDocument/2006/relationships/image" Target="../media/image481.png"/><Relationship Id="rId20" Type="http://schemas.openxmlformats.org/officeDocument/2006/relationships/image" Target="../media/image580.png"/><Relationship Id="rId41" Type="http://schemas.openxmlformats.org/officeDocument/2006/relationships/diagramColors" Target="../diagrams/colors53.xml"/><Relationship Id="rId54" Type="http://schemas.openxmlformats.org/officeDocument/2006/relationships/diagramLayout" Target="../diagrams/layout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5" Type="http://schemas.openxmlformats.org/officeDocument/2006/relationships/image" Target="../media/image520.png"/><Relationship Id="rId23" Type="http://schemas.openxmlformats.org/officeDocument/2006/relationships/image" Target="../media/image68.png"/><Relationship Id="rId28" Type="http://schemas.openxmlformats.org/officeDocument/2006/relationships/image" Target="../media/image98.png"/><Relationship Id="rId36" Type="http://schemas.openxmlformats.org/officeDocument/2006/relationships/diagramColors" Target="../diagrams/colors52.xml"/><Relationship Id="rId49" Type="http://schemas.openxmlformats.org/officeDocument/2006/relationships/diagramLayout" Target="../diagrams/layout55.xml"/><Relationship Id="rId57" Type="http://schemas.microsoft.com/office/2007/relationships/diagramDrawing" Target="../diagrams/drawing56.xml"/><Relationship Id="rId10" Type="http://schemas.openxmlformats.org/officeDocument/2006/relationships/image" Target="../media/image87.png"/><Relationship Id="rId31" Type="http://schemas.openxmlformats.org/officeDocument/2006/relationships/image" Target="../media/image101.png"/><Relationship Id="rId44" Type="http://schemas.openxmlformats.org/officeDocument/2006/relationships/diagramLayout" Target="../diagrams/layout54.xml"/><Relationship Id="rId52" Type="http://schemas.microsoft.com/office/2007/relationships/diagramDrawing" Target="../diagrams/drawing55.xml"/><Relationship Id="rId60" Type="http://schemas.openxmlformats.org/officeDocument/2006/relationships/image" Target="../media/image491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5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9.png"/><Relationship Id="rId18" Type="http://schemas.openxmlformats.org/officeDocument/2006/relationships/image" Target="../media/image570.png"/><Relationship Id="rId26" Type="http://schemas.openxmlformats.org/officeDocument/2006/relationships/image" Target="../media/image95.png"/><Relationship Id="rId39" Type="http://schemas.microsoft.com/office/2007/relationships/diagramDrawing" Target="../diagrams/drawing57.xml"/><Relationship Id="rId21" Type="http://schemas.openxmlformats.org/officeDocument/2006/relationships/image" Target="../media/image580.png"/><Relationship Id="rId34" Type="http://schemas.openxmlformats.org/officeDocument/2006/relationships/image" Target="../media/image104.png"/><Relationship Id="rId42" Type="http://schemas.openxmlformats.org/officeDocument/2006/relationships/diagramQuickStyle" Target="../diagrams/quickStyle58.xml"/><Relationship Id="rId47" Type="http://schemas.openxmlformats.org/officeDocument/2006/relationships/diagramQuickStyle" Target="../diagrams/quickStyle59.xml"/><Relationship Id="rId50" Type="http://schemas.openxmlformats.org/officeDocument/2006/relationships/diagramData" Target="../diagrams/data60.xml"/><Relationship Id="rId55" Type="http://schemas.openxmlformats.org/officeDocument/2006/relationships/diagramData" Target="../diagrams/data61.xml"/><Relationship Id="rId63" Type="http://schemas.openxmlformats.org/officeDocument/2006/relationships/image" Target="../media/image501.png"/><Relationship Id="rId7" Type="http://schemas.openxmlformats.org/officeDocument/2006/relationships/image" Target="../media/image83.png"/><Relationship Id="rId2" Type="http://schemas.openxmlformats.org/officeDocument/2006/relationships/image" Target="../media/image121.png"/><Relationship Id="rId16" Type="http://schemas.openxmlformats.org/officeDocument/2006/relationships/image" Target="../media/image520.png"/><Relationship Id="rId29" Type="http://schemas.openxmlformats.org/officeDocument/2006/relationships/image" Target="../media/image98.png"/><Relationship Id="rId11" Type="http://schemas.openxmlformats.org/officeDocument/2006/relationships/image" Target="../media/image87.png"/><Relationship Id="rId24" Type="http://schemas.openxmlformats.org/officeDocument/2006/relationships/image" Target="../media/image68.png"/><Relationship Id="rId32" Type="http://schemas.openxmlformats.org/officeDocument/2006/relationships/image" Target="../media/image101.png"/><Relationship Id="rId37" Type="http://schemas.openxmlformats.org/officeDocument/2006/relationships/diagramQuickStyle" Target="../diagrams/quickStyle57.xml"/><Relationship Id="rId40" Type="http://schemas.openxmlformats.org/officeDocument/2006/relationships/diagramData" Target="../diagrams/data58.xml"/><Relationship Id="rId45" Type="http://schemas.openxmlformats.org/officeDocument/2006/relationships/diagramData" Target="../diagrams/data59.xml"/><Relationship Id="rId53" Type="http://schemas.openxmlformats.org/officeDocument/2006/relationships/diagramColors" Target="../diagrams/colors60.xml"/><Relationship Id="rId58" Type="http://schemas.openxmlformats.org/officeDocument/2006/relationships/diagramColors" Target="../diagrams/colors61.xml"/><Relationship Id="rId5" Type="http://schemas.openxmlformats.org/officeDocument/2006/relationships/image" Target="../media/image81.png"/><Relationship Id="rId61" Type="http://schemas.openxmlformats.org/officeDocument/2006/relationships/image" Target="../media/image481.png"/><Relationship Id="rId19" Type="http://schemas.openxmlformats.org/officeDocument/2006/relationships/image" Target="../media/image93.png"/><Relationship Id="rId14" Type="http://schemas.openxmlformats.org/officeDocument/2006/relationships/image" Target="../media/image90.png"/><Relationship Id="rId22" Type="http://schemas.openxmlformats.org/officeDocument/2006/relationships/image" Target="../media/image630.png"/><Relationship Id="rId27" Type="http://schemas.openxmlformats.org/officeDocument/2006/relationships/image" Target="../media/image96.png"/><Relationship Id="rId30" Type="http://schemas.openxmlformats.org/officeDocument/2006/relationships/image" Target="../media/image99.png"/><Relationship Id="rId35" Type="http://schemas.openxmlformats.org/officeDocument/2006/relationships/diagramData" Target="../diagrams/data57.xml"/><Relationship Id="rId43" Type="http://schemas.openxmlformats.org/officeDocument/2006/relationships/diagramColors" Target="../diagrams/colors58.xml"/><Relationship Id="rId48" Type="http://schemas.openxmlformats.org/officeDocument/2006/relationships/diagramColors" Target="../diagrams/colors59.xml"/><Relationship Id="rId56" Type="http://schemas.openxmlformats.org/officeDocument/2006/relationships/diagramLayout" Target="../diagrams/layout61.xml"/><Relationship Id="rId8" Type="http://schemas.openxmlformats.org/officeDocument/2006/relationships/image" Target="../media/image84.png"/><Relationship Id="rId51" Type="http://schemas.openxmlformats.org/officeDocument/2006/relationships/diagramLayout" Target="../diagrams/layout60.xml"/><Relationship Id="rId3" Type="http://schemas.openxmlformats.org/officeDocument/2006/relationships/image" Target="../media/image122.png"/><Relationship Id="rId12" Type="http://schemas.openxmlformats.org/officeDocument/2006/relationships/image" Target="../media/image88.png"/><Relationship Id="rId17" Type="http://schemas.openxmlformats.org/officeDocument/2006/relationships/image" Target="../media/image92.png"/><Relationship Id="rId25" Type="http://schemas.openxmlformats.org/officeDocument/2006/relationships/image" Target="../media/image73.png"/><Relationship Id="rId33" Type="http://schemas.openxmlformats.org/officeDocument/2006/relationships/image" Target="../media/image102.png"/><Relationship Id="rId38" Type="http://schemas.openxmlformats.org/officeDocument/2006/relationships/diagramColors" Target="../diagrams/colors57.xml"/><Relationship Id="rId46" Type="http://schemas.openxmlformats.org/officeDocument/2006/relationships/diagramLayout" Target="../diagrams/layout59.xml"/><Relationship Id="rId59" Type="http://schemas.microsoft.com/office/2007/relationships/diagramDrawing" Target="../diagrams/drawing61.xml"/><Relationship Id="rId20" Type="http://schemas.openxmlformats.org/officeDocument/2006/relationships/image" Target="../media/image530.png"/><Relationship Id="rId41" Type="http://schemas.openxmlformats.org/officeDocument/2006/relationships/diagramLayout" Target="../diagrams/layout58.xml"/><Relationship Id="rId54" Type="http://schemas.microsoft.com/office/2007/relationships/diagramDrawing" Target="../diagrams/drawing60.xml"/><Relationship Id="rId62" Type="http://schemas.openxmlformats.org/officeDocument/2006/relationships/image" Target="../media/image4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5" Type="http://schemas.openxmlformats.org/officeDocument/2006/relationships/image" Target="../media/image91.png"/><Relationship Id="rId23" Type="http://schemas.openxmlformats.org/officeDocument/2006/relationships/image" Target="../media/image94.png"/><Relationship Id="rId28" Type="http://schemas.openxmlformats.org/officeDocument/2006/relationships/image" Target="../media/image97.png"/><Relationship Id="rId36" Type="http://schemas.openxmlformats.org/officeDocument/2006/relationships/diagramLayout" Target="../diagrams/layout57.xml"/><Relationship Id="rId49" Type="http://schemas.microsoft.com/office/2007/relationships/diagramDrawing" Target="../diagrams/drawing59.xml"/><Relationship Id="rId57" Type="http://schemas.openxmlformats.org/officeDocument/2006/relationships/diagramQuickStyle" Target="../diagrams/quickStyle61.xml"/><Relationship Id="rId10" Type="http://schemas.openxmlformats.org/officeDocument/2006/relationships/image" Target="../media/image86.png"/><Relationship Id="rId31" Type="http://schemas.openxmlformats.org/officeDocument/2006/relationships/image" Target="../media/image100.png"/><Relationship Id="rId44" Type="http://schemas.microsoft.com/office/2007/relationships/diagramDrawing" Target="../diagrams/drawing58.xml"/><Relationship Id="rId52" Type="http://schemas.openxmlformats.org/officeDocument/2006/relationships/diagramQuickStyle" Target="../diagrams/quickStyle60.xml"/><Relationship Id="rId60" Type="http://schemas.openxmlformats.org/officeDocument/2006/relationships/image" Target="../media/image12.png"/><Relationship Id="rId4" Type="http://schemas.openxmlformats.org/officeDocument/2006/relationships/image" Target="../media/image801.png"/><Relationship Id="rId9" Type="http://schemas.openxmlformats.org/officeDocument/2006/relationships/image" Target="../media/image8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0.png"/><Relationship Id="rId18" Type="http://schemas.openxmlformats.org/officeDocument/2006/relationships/image" Target="../media/image93.png"/><Relationship Id="rId39" Type="http://schemas.openxmlformats.org/officeDocument/2006/relationships/diagramLayout" Target="../diagrams/layout63.xml"/><Relationship Id="rId21" Type="http://schemas.openxmlformats.org/officeDocument/2006/relationships/image" Target="../media/image630.png"/><Relationship Id="rId34" Type="http://schemas.openxmlformats.org/officeDocument/2006/relationships/diagramLayout" Target="../diagrams/layout62.xml"/><Relationship Id="rId42" Type="http://schemas.microsoft.com/office/2007/relationships/diagramDrawing" Target="../diagrams/drawing63.xml"/><Relationship Id="rId47" Type="http://schemas.microsoft.com/office/2007/relationships/diagramDrawing" Target="../diagrams/drawing64.xml"/><Relationship Id="rId50" Type="http://schemas.openxmlformats.org/officeDocument/2006/relationships/diagramQuickStyle" Target="../diagrams/quickStyle65.xml"/><Relationship Id="rId55" Type="http://schemas.openxmlformats.org/officeDocument/2006/relationships/diagramQuickStyle" Target="../diagrams/quickStyle66.xml"/><Relationship Id="rId63" Type="http://schemas.openxmlformats.org/officeDocument/2006/relationships/image" Target="../media/image110.png"/><Relationship Id="rId7" Type="http://schemas.openxmlformats.org/officeDocument/2006/relationships/image" Target="../media/image84.png"/><Relationship Id="rId16" Type="http://schemas.openxmlformats.org/officeDocument/2006/relationships/image" Target="../media/image92.png"/><Relationship Id="rId11" Type="http://schemas.openxmlformats.org/officeDocument/2006/relationships/image" Target="../media/image88.png"/><Relationship Id="rId24" Type="http://schemas.openxmlformats.org/officeDocument/2006/relationships/image" Target="../media/image73.png"/><Relationship Id="rId32" Type="http://schemas.openxmlformats.org/officeDocument/2006/relationships/image" Target="../media/image102.png"/><Relationship Id="rId37" Type="http://schemas.microsoft.com/office/2007/relationships/diagramDrawing" Target="../diagrams/drawing62.xml"/><Relationship Id="rId40" Type="http://schemas.openxmlformats.org/officeDocument/2006/relationships/diagramQuickStyle" Target="../diagrams/quickStyle63.xml"/><Relationship Id="rId45" Type="http://schemas.openxmlformats.org/officeDocument/2006/relationships/diagramQuickStyle" Target="../diagrams/quickStyle64.xml"/><Relationship Id="rId53" Type="http://schemas.openxmlformats.org/officeDocument/2006/relationships/diagramData" Target="../diagrams/data66.xml"/><Relationship Id="rId58" Type="http://schemas.openxmlformats.org/officeDocument/2006/relationships/image" Target="../media/image12.png"/><Relationship Id="rId66" Type="http://schemas.openxmlformats.org/officeDocument/2006/relationships/image" Target="../media/image491.png"/><Relationship Id="rId5" Type="http://schemas.openxmlformats.org/officeDocument/2006/relationships/image" Target="../media/image82.png"/><Relationship Id="rId61" Type="http://schemas.openxmlformats.org/officeDocument/2006/relationships/image" Target="../media/image108.png"/><Relationship Id="rId19" Type="http://schemas.openxmlformats.org/officeDocument/2006/relationships/image" Target="../media/image530.png"/><Relationship Id="rId14" Type="http://schemas.openxmlformats.org/officeDocument/2006/relationships/image" Target="../media/image91.png"/><Relationship Id="rId22" Type="http://schemas.openxmlformats.org/officeDocument/2006/relationships/image" Target="../media/image94.png"/><Relationship Id="rId30" Type="http://schemas.openxmlformats.org/officeDocument/2006/relationships/image" Target="../media/image100.png"/><Relationship Id="rId35" Type="http://schemas.openxmlformats.org/officeDocument/2006/relationships/diagramQuickStyle" Target="../diagrams/quickStyle62.xml"/><Relationship Id="rId43" Type="http://schemas.openxmlformats.org/officeDocument/2006/relationships/diagramData" Target="../diagrams/data64.xml"/><Relationship Id="rId48" Type="http://schemas.openxmlformats.org/officeDocument/2006/relationships/diagramData" Target="../diagrams/data65.xml"/><Relationship Id="rId56" Type="http://schemas.openxmlformats.org/officeDocument/2006/relationships/diagramColors" Target="../diagrams/colors66.xml"/><Relationship Id="rId64" Type="http://schemas.openxmlformats.org/officeDocument/2006/relationships/image" Target="../media/image1040.png"/><Relationship Id="rId8" Type="http://schemas.openxmlformats.org/officeDocument/2006/relationships/image" Target="../media/image85.png"/><Relationship Id="rId51" Type="http://schemas.openxmlformats.org/officeDocument/2006/relationships/diagramColors" Target="../diagrams/colors65.xml"/><Relationship Id="rId3" Type="http://schemas.openxmlformats.org/officeDocument/2006/relationships/image" Target="../media/image801.png"/><Relationship Id="rId12" Type="http://schemas.openxmlformats.org/officeDocument/2006/relationships/image" Target="../media/image89.png"/><Relationship Id="rId17" Type="http://schemas.openxmlformats.org/officeDocument/2006/relationships/image" Target="../media/image570.png"/><Relationship Id="rId33" Type="http://schemas.openxmlformats.org/officeDocument/2006/relationships/diagramData" Target="../diagrams/data62.xml"/><Relationship Id="rId38" Type="http://schemas.openxmlformats.org/officeDocument/2006/relationships/diagramData" Target="../diagrams/data63.xml"/><Relationship Id="rId46" Type="http://schemas.openxmlformats.org/officeDocument/2006/relationships/diagramColors" Target="../diagrams/colors64.xml"/><Relationship Id="rId59" Type="http://schemas.openxmlformats.org/officeDocument/2006/relationships/image" Target="../media/image106.png"/><Relationship Id="rId67" Type="http://schemas.openxmlformats.org/officeDocument/2006/relationships/image" Target="../media/image501.png"/><Relationship Id="rId20" Type="http://schemas.openxmlformats.org/officeDocument/2006/relationships/image" Target="../media/image580.png"/><Relationship Id="rId41" Type="http://schemas.openxmlformats.org/officeDocument/2006/relationships/diagramColors" Target="../diagrams/colors63.xml"/><Relationship Id="rId54" Type="http://schemas.openxmlformats.org/officeDocument/2006/relationships/diagramLayout" Target="../diagrams/layout66.xml"/><Relationship Id="rId6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5" Type="http://schemas.openxmlformats.org/officeDocument/2006/relationships/image" Target="../media/image520.png"/><Relationship Id="rId23" Type="http://schemas.openxmlformats.org/officeDocument/2006/relationships/image" Target="../media/image68.png"/><Relationship Id="rId36" Type="http://schemas.openxmlformats.org/officeDocument/2006/relationships/diagramColors" Target="../diagrams/colors62.xml"/><Relationship Id="rId49" Type="http://schemas.openxmlformats.org/officeDocument/2006/relationships/diagramLayout" Target="../diagrams/layout65.xml"/><Relationship Id="rId57" Type="http://schemas.microsoft.com/office/2007/relationships/diagramDrawing" Target="../diagrams/drawing66.xml"/><Relationship Id="rId10" Type="http://schemas.openxmlformats.org/officeDocument/2006/relationships/image" Target="../media/image87.png"/><Relationship Id="rId31" Type="http://schemas.openxmlformats.org/officeDocument/2006/relationships/image" Target="../media/image101.png"/><Relationship Id="rId44" Type="http://schemas.openxmlformats.org/officeDocument/2006/relationships/diagramLayout" Target="../diagrams/layout64.xml"/><Relationship Id="rId52" Type="http://schemas.microsoft.com/office/2007/relationships/diagramDrawing" Target="../diagrams/drawing65.xml"/><Relationship Id="rId60" Type="http://schemas.openxmlformats.org/officeDocument/2006/relationships/image" Target="../media/image107.png"/><Relationship Id="rId65" Type="http://schemas.openxmlformats.org/officeDocument/2006/relationships/image" Target="../media/image481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5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10.png"/><Relationship Id="rId18" Type="http://schemas.openxmlformats.org/officeDocument/2006/relationships/image" Target="../media/image531.png"/><Relationship Id="rId26" Type="http://schemas.openxmlformats.org/officeDocument/2006/relationships/image" Target="../media/image123.png"/><Relationship Id="rId39" Type="http://schemas.openxmlformats.org/officeDocument/2006/relationships/diagramQuickStyle" Target="../diagrams/quickStyle68.xml"/><Relationship Id="rId21" Type="http://schemas.openxmlformats.org/officeDocument/2006/relationships/image" Target="../media/image940.png"/><Relationship Id="rId34" Type="http://schemas.openxmlformats.org/officeDocument/2006/relationships/diagramQuickStyle" Target="../diagrams/quickStyle67.xml"/><Relationship Id="rId42" Type="http://schemas.openxmlformats.org/officeDocument/2006/relationships/diagramData" Target="../diagrams/data69.xml"/><Relationship Id="rId47" Type="http://schemas.openxmlformats.org/officeDocument/2006/relationships/diagramData" Target="../diagrams/data70.xml"/><Relationship Id="rId50" Type="http://schemas.openxmlformats.org/officeDocument/2006/relationships/diagramColors" Target="../diagrams/colors70.xml"/><Relationship Id="rId55" Type="http://schemas.openxmlformats.org/officeDocument/2006/relationships/diagramColors" Target="../diagrams/colors71.xml"/><Relationship Id="rId63" Type="http://schemas.openxmlformats.org/officeDocument/2006/relationships/image" Target="../media/image130.png"/><Relationship Id="rId7" Type="http://schemas.openxmlformats.org/officeDocument/2006/relationships/image" Target="../media/image850.png"/><Relationship Id="rId2" Type="http://schemas.openxmlformats.org/officeDocument/2006/relationships/image" Target="../media/image800.png"/><Relationship Id="rId16" Type="http://schemas.openxmlformats.org/officeDocument/2006/relationships/image" Target="../media/image571.png"/><Relationship Id="rId29" Type="http://schemas.openxmlformats.org/officeDocument/2006/relationships/image" Target="../media/image1000.png"/><Relationship Id="rId11" Type="http://schemas.openxmlformats.org/officeDocument/2006/relationships/image" Target="../media/image890.png"/><Relationship Id="rId24" Type="http://schemas.openxmlformats.org/officeDocument/2006/relationships/image" Target="../media/image118.png"/><Relationship Id="rId32" Type="http://schemas.openxmlformats.org/officeDocument/2006/relationships/diagramData" Target="../diagrams/data67.xml"/><Relationship Id="rId37" Type="http://schemas.openxmlformats.org/officeDocument/2006/relationships/diagramData" Target="../diagrams/data68.xml"/><Relationship Id="rId40" Type="http://schemas.openxmlformats.org/officeDocument/2006/relationships/diagramColors" Target="../diagrams/colors68.xml"/><Relationship Id="rId45" Type="http://schemas.openxmlformats.org/officeDocument/2006/relationships/diagramColors" Target="../diagrams/colors69.xml"/><Relationship Id="rId53" Type="http://schemas.openxmlformats.org/officeDocument/2006/relationships/diagramLayout" Target="../diagrams/layout71.xml"/><Relationship Id="rId66" Type="http://schemas.openxmlformats.org/officeDocument/2006/relationships/image" Target="../media/image502.png"/><Relationship Id="rId5" Type="http://schemas.openxmlformats.org/officeDocument/2006/relationships/image" Target="../media/image830.png"/><Relationship Id="rId19" Type="http://schemas.openxmlformats.org/officeDocument/2006/relationships/image" Target="../media/image581.png"/><Relationship Id="rId14" Type="http://schemas.openxmlformats.org/officeDocument/2006/relationships/image" Target="../media/image521.png"/><Relationship Id="rId22" Type="http://schemas.openxmlformats.org/officeDocument/2006/relationships/image" Target="../media/image680.png"/><Relationship Id="rId27" Type="http://schemas.openxmlformats.org/officeDocument/2006/relationships/image" Target="../media/image124.png"/><Relationship Id="rId30" Type="http://schemas.openxmlformats.org/officeDocument/2006/relationships/image" Target="../media/image1010.png"/><Relationship Id="rId35" Type="http://schemas.openxmlformats.org/officeDocument/2006/relationships/diagramColors" Target="../diagrams/colors67.xml"/><Relationship Id="rId43" Type="http://schemas.openxmlformats.org/officeDocument/2006/relationships/diagramLayout" Target="../diagrams/layout69.xml"/><Relationship Id="rId48" Type="http://schemas.openxmlformats.org/officeDocument/2006/relationships/diagramLayout" Target="../diagrams/layout70.xml"/><Relationship Id="rId56" Type="http://schemas.microsoft.com/office/2007/relationships/diagramDrawing" Target="../diagrams/drawing71.xml"/><Relationship Id="rId64" Type="http://schemas.openxmlformats.org/officeDocument/2006/relationships/image" Target="../media/image482.png"/><Relationship Id="rId8" Type="http://schemas.openxmlformats.org/officeDocument/2006/relationships/image" Target="../media/image860.png"/><Relationship Id="rId51" Type="http://schemas.microsoft.com/office/2007/relationships/diagramDrawing" Target="../diagrams/drawing70.xml"/><Relationship Id="rId3" Type="http://schemas.openxmlformats.org/officeDocument/2006/relationships/image" Target="../media/image810.png"/><Relationship Id="rId12" Type="http://schemas.openxmlformats.org/officeDocument/2006/relationships/image" Target="../media/image900.png"/><Relationship Id="rId17" Type="http://schemas.openxmlformats.org/officeDocument/2006/relationships/image" Target="../media/image930.png"/><Relationship Id="rId25" Type="http://schemas.openxmlformats.org/officeDocument/2006/relationships/image" Target="../media/image119.png"/><Relationship Id="rId33" Type="http://schemas.openxmlformats.org/officeDocument/2006/relationships/diagramLayout" Target="../diagrams/layout67.xml"/><Relationship Id="rId38" Type="http://schemas.openxmlformats.org/officeDocument/2006/relationships/diagramLayout" Target="../diagrams/layout68.xml"/><Relationship Id="rId46" Type="http://schemas.microsoft.com/office/2007/relationships/diagramDrawing" Target="../diagrams/drawing69.xml"/><Relationship Id="rId67" Type="http://schemas.openxmlformats.org/officeDocument/2006/relationships/image" Target="../media/image1041.png"/><Relationship Id="rId20" Type="http://schemas.openxmlformats.org/officeDocument/2006/relationships/image" Target="../media/image631.png"/><Relationship Id="rId41" Type="http://schemas.microsoft.com/office/2007/relationships/diagramDrawing" Target="../diagrams/drawing68.xml"/><Relationship Id="rId54" Type="http://schemas.openxmlformats.org/officeDocument/2006/relationships/diagramQuickStyle" Target="../diagrams/quickStyle7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0.png"/><Relationship Id="rId15" Type="http://schemas.openxmlformats.org/officeDocument/2006/relationships/image" Target="../media/image920.png"/><Relationship Id="rId23" Type="http://schemas.openxmlformats.org/officeDocument/2006/relationships/image" Target="../media/image730.png"/><Relationship Id="rId28" Type="http://schemas.openxmlformats.org/officeDocument/2006/relationships/image" Target="../media/image125.png"/><Relationship Id="rId36" Type="http://schemas.microsoft.com/office/2007/relationships/diagramDrawing" Target="../diagrams/drawing67.xml"/><Relationship Id="rId49" Type="http://schemas.openxmlformats.org/officeDocument/2006/relationships/diagramQuickStyle" Target="../diagrams/quickStyle70.xml"/><Relationship Id="rId57" Type="http://schemas.openxmlformats.org/officeDocument/2006/relationships/image" Target="../media/image12.png"/><Relationship Id="rId10" Type="http://schemas.openxmlformats.org/officeDocument/2006/relationships/image" Target="../media/image880.png"/><Relationship Id="rId31" Type="http://schemas.openxmlformats.org/officeDocument/2006/relationships/image" Target="../media/image1020.png"/><Relationship Id="rId44" Type="http://schemas.openxmlformats.org/officeDocument/2006/relationships/diagramQuickStyle" Target="../diagrams/quickStyle69.xml"/><Relationship Id="rId52" Type="http://schemas.openxmlformats.org/officeDocument/2006/relationships/diagramData" Target="../diagrams/data71.xml"/><Relationship Id="rId65" Type="http://schemas.openxmlformats.org/officeDocument/2006/relationships/image" Target="../media/image492.png"/><Relationship Id="rId4" Type="http://schemas.openxmlformats.org/officeDocument/2006/relationships/image" Target="../media/image820.png"/><Relationship Id="rId9" Type="http://schemas.openxmlformats.org/officeDocument/2006/relationships/image" Target="../media/image870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00.png"/><Relationship Id="rId7" Type="http://schemas.openxmlformats.org/officeDocument/2006/relationships/image" Target="../media/image1440.png"/><Relationship Id="rId2" Type="http://schemas.openxmlformats.org/officeDocument/2006/relationships/image" Target="../media/image13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0.png"/><Relationship Id="rId11" Type="http://schemas.openxmlformats.org/officeDocument/2006/relationships/image" Target="../media/image147.png"/><Relationship Id="rId5" Type="http://schemas.openxmlformats.org/officeDocument/2006/relationships/image" Target="../media/image1420.png"/><Relationship Id="rId10" Type="http://schemas.openxmlformats.org/officeDocument/2006/relationships/image" Target="../media/image146.png"/><Relationship Id="rId4" Type="http://schemas.openxmlformats.org/officeDocument/2006/relationships/image" Target="../media/image1410.png"/><Relationship Id="rId9" Type="http://schemas.openxmlformats.org/officeDocument/2006/relationships/image" Target="../media/image1450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image" Target="../media/image153.png"/><Relationship Id="rId3" Type="http://schemas.openxmlformats.org/officeDocument/2006/relationships/image" Target="../media/image1400.png"/><Relationship Id="rId7" Type="http://schemas.openxmlformats.org/officeDocument/2006/relationships/image" Target="../media/image1440.png"/><Relationship Id="rId12" Type="http://schemas.openxmlformats.org/officeDocument/2006/relationships/image" Target="../media/image152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0.png"/><Relationship Id="rId11" Type="http://schemas.openxmlformats.org/officeDocument/2006/relationships/image" Target="../media/image151.png"/><Relationship Id="rId5" Type="http://schemas.openxmlformats.org/officeDocument/2006/relationships/image" Target="../media/image1420.png"/><Relationship Id="rId10" Type="http://schemas.openxmlformats.org/officeDocument/2006/relationships/image" Target="../media/image150.png"/><Relationship Id="rId4" Type="http://schemas.openxmlformats.org/officeDocument/2006/relationships/image" Target="../media/image1410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5936" y="1008300"/>
            <a:ext cx="9972063" cy="23876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6.853sp17: Lecture 13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Price of Anarchy in Auctions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273" y="4182969"/>
            <a:ext cx="5100263" cy="165576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Vasilis Syrgkanis</a:t>
            </a:r>
          </a:p>
          <a:p>
            <a:r>
              <a:rPr lang="en-US" sz="2800" dirty="0">
                <a:solidFill>
                  <a:schemeClr val="bg1"/>
                </a:solidFill>
              </a:rPr>
              <a:t>Microsoft Research, New England</a:t>
            </a:r>
          </a:p>
        </p:txBody>
      </p:sp>
    </p:spTree>
    <p:extLst>
      <p:ext uri="{BB962C8B-B14F-4D97-AF65-F5344CB8AC3E}">
        <p14:creationId xmlns:p14="http://schemas.microsoft.com/office/powerpoint/2010/main" val="376053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Through the lens of a simple example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72527" y="2120620"/>
                <a:ext cx="6999324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Highest bidder wins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Pays his bid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Utility = Value-Payment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Utility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rgbClr val="1B58B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1B58B8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1B58B8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)⋅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27" y="2120620"/>
                <a:ext cx="6999324" cy="3970318"/>
              </a:xfrm>
              <a:prstGeom prst="rect">
                <a:avLst/>
              </a:prstGeom>
              <a:blipFill>
                <a:blip r:embed="rId3"/>
                <a:stretch>
                  <a:fillRect l="-1567" t="-1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9" name="Diagram 28"/>
          <p:cNvGraphicFramePr/>
          <p:nvPr>
            <p:extLst/>
          </p:nvPr>
        </p:nvGraphicFramePr>
        <p:xfrm>
          <a:off x="10416346" y="3686785"/>
          <a:ext cx="1171274" cy="1126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34" name="Straight Arrow Connector 33"/>
          <p:cNvCxnSpPr/>
          <p:nvPr/>
        </p:nvCxnSpPr>
        <p:spPr>
          <a:xfrm>
            <a:off x="9144605" y="4321223"/>
            <a:ext cx="1077071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9143749" y="4808421"/>
            <a:ext cx="1272597" cy="111874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9144177" y="2716381"/>
            <a:ext cx="1272169" cy="97151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 descr="http://www.clipartbest.com/cliparts/xTg/Kd9/xTgKd96G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440" y="5707188"/>
            <a:ext cx="296061" cy="76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.clipartbest.com/cliparts/xTg/Kd9/xTgKd96G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005" y="3966959"/>
            <a:ext cx="296061" cy="76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www.clipartbest.com/cliparts/xTg/Kd9/xTgKd96G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005" y="2335917"/>
            <a:ext cx="296061" cy="76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ular Callout 19"/>
              <p:cNvSpPr/>
              <p:nvPr/>
            </p:nvSpPr>
            <p:spPr>
              <a:xfrm>
                <a:off x="8141048" y="1936948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0" name="Rounded Rectangular Callout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1048" y="1936948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blipFill rotWithShape="0">
                <a:blip r:embed="rId11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ular Callout 20"/>
              <p:cNvSpPr/>
              <p:nvPr/>
            </p:nvSpPr>
            <p:spPr>
              <a:xfrm>
                <a:off x="8130614" y="3560355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1" name="Rounded Rectangular Callout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0614" y="3560355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ular Callout 21"/>
              <p:cNvSpPr/>
              <p:nvPr/>
            </p:nvSpPr>
            <p:spPr>
              <a:xfrm>
                <a:off x="8143756" y="5291786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2" name="Rounded Rectangular Callout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756" y="5291786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620182" y="1912477"/>
                <a:ext cx="5235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0182" y="1912477"/>
                <a:ext cx="523567" cy="369332"/>
              </a:xfrm>
              <a:prstGeom prst="rect">
                <a:avLst/>
              </a:prstGeom>
              <a:blipFill>
                <a:blip r:embed="rId14"/>
                <a:stretch>
                  <a:fillRect r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617564" y="3559114"/>
                <a:ext cx="5235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564" y="3559114"/>
                <a:ext cx="523567" cy="369332"/>
              </a:xfrm>
              <a:prstGeom prst="rect">
                <a:avLst/>
              </a:prstGeom>
              <a:blipFill>
                <a:blip r:embed="rId15"/>
                <a:stretch>
                  <a:fillRect r="-5814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685282" y="5291262"/>
                <a:ext cx="5235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5282" y="5291262"/>
                <a:ext cx="523567" cy="369332"/>
              </a:xfrm>
              <a:prstGeom prst="rect">
                <a:avLst/>
              </a:prstGeom>
              <a:blipFill>
                <a:blip r:embed="rId16"/>
                <a:stretch>
                  <a:fillRect r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052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Through the lens of a simple example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72527" y="2120620"/>
                <a:ext cx="7427824" cy="5114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Each player’s value drawn independently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(Independent Private Values - IPV)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Bayes-Nash equilibrium: </a:t>
                </a:r>
                <a:r>
                  <a:rPr lang="en-US" sz="2400" dirty="0"/>
                  <a:t>player with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bids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 best-response in expectation over opponents bids, i.e.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∼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∼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  <a:p>
                <a:endParaRPr lang="en-US" sz="28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solidFill>
                      <a:srgbClr val="0070C0"/>
                    </a:solidFill>
                  </a:rPr>
                  <a:t>Expected Equilibrium Welfare. </a:t>
                </a:r>
                <a:r>
                  <a:rPr lang="en-US" sz="2800" dirty="0"/>
                  <a:t>Expected value of highest bidder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Optimal Welfare.</a:t>
                </a:r>
                <a:r>
                  <a:rPr lang="en-US" sz="2800" dirty="0"/>
                  <a:t> Expected maximum value</a:t>
                </a:r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27" y="2120620"/>
                <a:ext cx="7427824" cy="5114349"/>
              </a:xfrm>
              <a:prstGeom prst="rect">
                <a:avLst/>
              </a:prstGeom>
              <a:blipFill>
                <a:blip r:embed="rId3"/>
                <a:stretch>
                  <a:fillRect l="-1477" t="-1192" r="-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9" name="Diagram 28"/>
          <p:cNvGraphicFramePr/>
          <p:nvPr>
            <p:extLst/>
          </p:nvPr>
        </p:nvGraphicFramePr>
        <p:xfrm>
          <a:off x="10416346" y="3686785"/>
          <a:ext cx="1171274" cy="1126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34" name="Straight Arrow Connector 33"/>
          <p:cNvCxnSpPr/>
          <p:nvPr/>
        </p:nvCxnSpPr>
        <p:spPr>
          <a:xfrm>
            <a:off x="9144605" y="4321223"/>
            <a:ext cx="1077071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9143749" y="4808421"/>
            <a:ext cx="1272597" cy="111874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9144177" y="2716381"/>
            <a:ext cx="1272169" cy="97151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 descr="http://www.clipartbest.com/cliparts/xTg/Kd9/xTgKd96G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440" y="5707188"/>
            <a:ext cx="296061" cy="76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.clipartbest.com/cliparts/xTg/Kd9/xTgKd96G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005" y="3966959"/>
            <a:ext cx="296061" cy="76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www.clipartbest.com/cliparts/xTg/Kd9/xTgKd96G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005" y="2335917"/>
            <a:ext cx="296061" cy="76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ular Callout 19"/>
              <p:cNvSpPr/>
              <p:nvPr/>
            </p:nvSpPr>
            <p:spPr>
              <a:xfrm>
                <a:off x="8141048" y="1936948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0" name="Rounded Rectangular Callout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1048" y="1936948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blipFill rotWithShape="0">
                <a:blip r:embed="rId11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ular Callout 20"/>
              <p:cNvSpPr/>
              <p:nvPr/>
            </p:nvSpPr>
            <p:spPr>
              <a:xfrm>
                <a:off x="8130614" y="3560355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1" name="Rounded Rectangular Callout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0614" y="3560355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ular Callout 21"/>
              <p:cNvSpPr/>
              <p:nvPr/>
            </p:nvSpPr>
            <p:spPr>
              <a:xfrm>
                <a:off x="8143756" y="5291786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2" name="Rounded Rectangular Callout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756" y="5291786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620182" y="1912477"/>
                <a:ext cx="5235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0182" y="1912477"/>
                <a:ext cx="523567" cy="369332"/>
              </a:xfrm>
              <a:prstGeom prst="rect">
                <a:avLst/>
              </a:prstGeom>
              <a:blipFill>
                <a:blip r:embed="rId14"/>
                <a:stretch>
                  <a:fillRect r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617564" y="3559114"/>
                <a:ext cx="5235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564" y="3559114"/>
                <a:ext cx="523567" cy="369332"/>
              </a:xfrm>
              <a:prstGeom prst="rect">
                <a:avLst/>
              </a:prstGeom>
              <a:blipFill>
                <a:blip r:embed="rId15"/>
                <a:stretch>
                  <a:fillRect r="-5814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685282" y="5291262"/>
                <a:ext cx="5235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5282" y="5291262"/>
                <a:ext cx="523567" cy="369332"/>
              </a:xfrm>
              <a:prstGeom prst="rect">
                <a:avLst/>
              </a:prstGeom>
              <a:blipFill>
                <a:blip r:embed="rId16"/>
                <a:stretch>
                  <a:fillRect r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376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Bounding equilibrium welfare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72527" y="1955442"/>
                <a:ext cx="699932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Simplify:</a:t>
                </a:r>
                <a:r>
                  <a:rPr lang="en-US" sz="2800" b="1" dirty="0">
                    <a:solidFill>
                      <a:srgbClr val="0A5BC4"/>
                    </a:solidFill>
                  </a:rPr>
                  <a:t> </a:t>
                </a:r>
                <a:r>
                  <a:rPr lang="en-US" sz="2800" dirty="0"/>
                  <a:t>pure Nash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2800" dirty="0"/>
                  <a:t>, complete information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solidFill>
                      <a:srgbClr val="0070C0"/>
                    </a:solidFill>
                  </a:rPr>
                  <a:t>Welfare. </a:t>
                </a:r>
                <a:r>
                  <a:rPr lang="en-US" sz="2800" dirty="0"/>
                  <a:t>Value of highest bidder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Optimal Welfare.</a:t>
                </a:r>
                <a:r>
                  <a:rPr lang="en-US" sz="2800" dirty="0"/>
                  <a:t> Highest value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27" y="1955442"/>
                <a:ext cx="6999324" cy="1384995"/>
              </a:xfrm>
              <a:prstGeom prst="rect">
                <a:avLst/>
              </a:prstGeom>
              <a:blipFill>
                <a:blip r:embed="rId3"/>
                <a:stretch>
                  <a:fillRect l="-1741" t="-440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9" name="Diagram 28"/>
          <p:cNvGraphicFramePr/>
          <p:nvPr>
            <p:extLst/>
          </p:nvPr>
        </p:nvGraphicFramePr>
        <p:xfrm>
          <a:off x="10416346" y="3686785"/>
          <a:ext cx="1171274" cy="1126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34" name="Straight Arrow Connector 33"/>
          <p:cNvCxnSpPr/>
          <p:nvPr/>
        </p:nvCxnSpPr>
        <p:spPr>
          <a:xfrm>
            <a:off x="9144605" y="4321223"/>
            <a:ext cx="1077071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9143749" y="4808421"/>
            <a:ext cx="1272597" cy="111874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9144177" y="2716381"/>
            <a:ext cx="1272169" cy="97151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 descr="http://www.clipartbest.com/cliparts/xTg/Kd9/xTgKd96G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440" y="5707188"/>
            <a:ext cx="296061" cy="76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.clipartbest.com/cliparts/xTg/Kd9/xTgKd96G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005" y="3966959"/>
            <a:ext cx="296061" cy="76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www.clipartbest.com/cliparts/xTg/Kd9/xTgKd96G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005" y="2335917"/>
            <a:ext cx="296061" cy="76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ular Callout 19"/>
              <p:cNvSpPr/>
              <p:nvPr/>
            </p:nvSpPr>
            <p:spPr>
              <a:xfrm>
                <a:off x="8141048" y="1936948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0" name="Rounded Rectangular Callout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1048" y="1936948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blipFill rotWithShape="0">
                <a:blip r:embed="rId11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ular Callout 20"/>
              <p:cNvSpPr/>
              <p:nvPr/>
            </p:nvSpPr>
            <p:spPr>
              <a:xfrm>
                <a:off x="8130614" y="3560355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1" name="Rounded Rectangular Callout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0614" y="3560355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ular Callout 21"/>
              <p:cNvSpPr/>
              <p:nvPr/>
            </p:nvSpPr>
            <p:spPr>
              <a:xfrm>
                <a:off x="8143756" y="5291786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2" name="Rounded Rectangular Callout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756" y="5291786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638200" y="2724884"/>
                <a:ext cx="4573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8200" y="2724884"/>
                <a:ext cx="45730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178641" y="3896003"/>
                <a:ext cx="4299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8641" y="3896003"/>
                <a:ext cx="429926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395450" y="5022533"/>
                <a:ext cx="4767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5450" y="5022533"/>
                <a:ext cx="476733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665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Bounding equilibrium welfare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72527" y="1955442"/>
                <a:ext cx="6999324" cy="2247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Simplify:</a:t>
                </a:r>
                <a:r>
                  <a:rPr lang="en-US" sz="2800" b="1" dirty="0">
                    <a:solidFill>
                      <a:srgbClr val="0A5BC4"/>
                    </a:solidFill>
                  </a:rPr>
                  <a:t> </a:t>
                </a:r>
                <a:r>
                  <a:rPr lang="en-US" sz="2800" dirty="0"/>
                  <a:t>pure Nash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2800" dirty="0"/>
                  <a:t>, complete information</a:t>
                </a:r>
              </a:p>
              <a:p>
                <a:r>
                  <a:rPr lang="en-US" sz="2800" b="1" dirty="0">
                    <a:solidFill>
                      <a:srgbClr val="0A5BC4"/>
                    </a:solidFill>
                  </a:rPr>
                  <a:t>We know.</a:t>
                </a:r>
                <a:r>
                  <a:rPr lang="en-US" sz="2800" dirty="0">
                    <a:solidFill>
                      <a:srgbClr val="0A5BC4"/>
                    </a:solidFill>
                  </a:rPr>
                  <a:t> </a:t>
                </a:r>
                <a:r>
                  <a:rPr lang="en-US" sz="2800" dirty="0"/>
                  <a:t>No player wants to deviate to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>
                    <a:solidFill>
                      <a:srgbClr val="0A5BC4"/>
                    </a:solidFill>
                  </a:rPr>
                  <a:t>any other bid</a:t>
                </a:r>
              </a:p>
              <a:p>
                <a:r>
                  <a:rPr lang="en-US" sz="2800" b="1" dirty="0">
                    <a:solidFill>
                      <a:srgbClr val="C00000"/>
                    </a:solidFill>
                  </a:rPr>
                  <a:t>Challenge.</a:t>
                </a:r>
                <a:r>
                  <a:rPr lang="en-US" sz="2800" dirty="0"/>
                  <a:t> Find deviations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800" dirty="0"/>
                  <a:t>, as </a:t>
                </a:r>
                <a:r>
                  <a:rPr lang="en-US" sz="2800" i="1" dirty="0"/>
                  <a:t>certificates</a:t>
                </a:r>
                <a:r>
                  <a:rPr lang="en-US" sz="2800" dirty="0"/>
                  <a:t> of efficiency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27" y="1955442"/>
                <a:ext cx="6999324" cy="2247025"/>
              </a:xfrm>
              <a:prstGeom prst="rect">
                <a:avLst/>
              </a:prstGeom>
              <a:blipFill>
                <a:blip r:embed="rId3"/>
                <a:stretch>
                  <a:fillRect l="-1741" t="-2717" r="-1393" b="-7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9" name="Diagram 28"/>
          <p:cNvGraphicFramePr/>
          <p:nvPr>
            <p:extLst/>
          </p:nvPr>
        </p:nvGraphicFramePr>
        <p:xfrm>
          <a:off x="10416346" y="3686785"/>
          <a:ext cx="1171274" cy="1126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34" name="Straight Arrow Connector 33"/>
          <p:cNvCxnSpPr/>
          <p:nvPr/>
        </p:nvCxnSpPr>
        <p:spPr>
          <a:xfrm>
            <a:off x="9144605" y="4321223"/>
            <a:ext cx="1077071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9143749" y="4808421"/>
            <a:ext cx="1272597" cy="111874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9144177" y="2716381"/>
            <a:ext cx="1272169" cy="97151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 descr="http://www.clipartbest.com/cliparts/xTg/Kd9/xTgKd96G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440" y="5707188"/>
            <a:ext cx="296061" cy="76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.clipartbest.com/cliparts/xTg/Kd9/xTgKd96G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005" y="3966959"/>
            <a:ext cx="296061" cy="76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www.clipartbest.com/cliparts/xTg/Kd9/xTgKd96G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005" y="2335917"/>
            <a:ext cx="296061" cy="76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ular Callout 19"/>
              <p:cNvSpPr/>
              <p:nvPr/>
            </p:nvSpPr>
            <p:spPr>
              <a:xfrm>
                <a:off x="8141048" y="1936948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0" name="Rounded Rectangular Callout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1048" y="1936948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blipFill rotWithShape="0">
                <a:blip r:embed="rId11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ular Callout 20"/>
              <p:cNvSpPr/>
              <p:nvPr/>
            </p:nvSpPr>
            <p:spPr>
              <a:xfrm>
                <a:off x="8130614" y="3560355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1" name="Rounded Rectangular Callout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0614" y="3560355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ular Callout 21"/>
              <p:cNvSpPr/>
              <p:nvPr/>
            </p:nvSpPr>
            <p:spPr>
              <a:xfrm>
                <a:off x="8143756" y="5291786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2" name="Rounded Rectangular Callout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756" y="5291786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/>
          <p:cNvSpPr/>
          <p:nvPr/>
        </p:nvSpPr>
        <p:spPr>
          <a:xfrm rot="16200000">
            <a:off x="9419311" y="3768496"/>
            <a:ext cx="347379" cy="374096"/>
          </a:xfrm>
          <a:prstGeom prst="arc">
            <a:avLst>
              <a:gd name="adj1" fmla="val 16538417"/>
              <a:gd name="adj2" fmla="val 0"/>
            </a:avLst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507381" y="3530314"/>
                <a:ext cx="438773" cy="369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7381" y="3530314"/>
                <a:ext cx="438773" cy="369588"/>
              </a:xfrm>
              <a:prstGeom prst="rect">
                <a:avLst/>
              </a:prstGeom>
              <a:blipFill>
                <a:blip r:embed="rId14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638200" y="2724884"/>
                <a:ext cx="4573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8200" y="2724884"/>
                <a:ext cx="45730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178641" y="3896003"/>
                <a:ext cx="4299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8641" y="3896003"/>
                <a:ext cx="429926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395450" y="5022533"/>
                <a:ext cx="4767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5450" y="5022533"/>
                <a:ext cx="476733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83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Bounding equilibrium welfare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9" name="Diagram 28"/>
          <p:cNvGraphicFramePr/>
          <p:nvPr>
            <p:extLst/>
          </p:nvPr>
        </p:nvGraphicFramePr>
        <p:xfrm>
          <a:off x="10416346" y="3686785"/>
          <a:ext cx="1171274" cy="1126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34" name="Straight Arrow Connector 33"/>
          <p:cNvCxnSpPr/>
          <p:nvPr/>
        </p:nvCxnSpPr>
        <p:spPr>
          <a:xfrm>
            <a:off x="9144605" y="4321223"/>
            <a:ext cx="1077071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9143749" y="4808421"/>
            <a:ext cx="1272597" cy="111874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9144177" y="2716381"/>
            <a:ext cx="1272169" cy="97151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 descr="http://www.clipartbest.com/cliparts/xTg/Kd9/xTgKd96G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440" y="5707188"/>
            <a:ext cx="296061" cy="76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.clipartbest.com/cliparts/xTg/Kd9/xTgKd96G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005" y="3966959"/>
            <a:ext cx="296061" cy="76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www.clipartbest.com/cliparts/xTg/Kd9/xTgKd96G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005" y="2335917"/>
            <a:ext cx="296061" cy="76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ular Callout 19"/>
              <p:cNvSpPr/>
              <p:nvPr/>
            </p:nvSpPr>
            <p:spPr>
              <a:xfrm>
                <a:off x="8141048" y="1936948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0" name="Rounded Rectangular Callout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1048" y="1936948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blipFill rotWithShape="0">
                <a:blip r:embed="rId11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ular Callout 20"/>
              <p:cNvSpPr/>
              <p:nvPr/>
            </p:nvSpPr>
            <p:spPr>
              <a:xfrm>
                <a:off x="8130614" y="3560355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1" name="Rounded Rectangular Callout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0614" y="3560355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ular Callout 21"/>
              <p:cNvSpPr/>
              <p:nvPr/>
            </p:nvSpPr>
            <p:spPr>
              <a:xfrm>
                <a:off x="8143756" y="5291786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2" name="Rounded Rectangular Callout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756" y="5291786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/>
          <p:cNvSpPr/>
          <p:nvPr/>
        </p:nvSpPr>
        <p:spPr>
          <a:xfrm rot="16200000">
            <a:off x="9419311" y="3768496"/>
            <a:ext cx="347379" cy="374096"/>
          </a:xfrm>
          <a:prstGeom prst="arc">
            <a:avLst>
              <a:gd name="adj1" fmla="val 16538417"/>
              <a:gd name="adj2" fmla="val 0"/>
            </a:avLst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638200" y="2724884"/>
                <a:ext cx="4573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8200" y="2724884"/>
                <a:ext cx="457305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178641" y="3896003"/>
                <a:ext cx="5148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8641" y="3896003"/>
                <a:ext cx="514821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395450" y="5022533"/>
                <a:ext cx="4767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5450" y="5022533"/>
                <a:ext cx="476733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495038" y="3535651"/>
                <a:ext cx="7734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5038" y="3535651"/>
                <a:ext cx="773481" cy="369332"/>
              </a:xfrm>
              <a:prstGeom prst="rect">
                <a:avLst/>
              </a:prstGeom>
              <a:blipFill>
                <a:blip r:embed="rId1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16788" y="2740693"/>
                <a:ext cx="3705255" cy="1106178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Utility</m:t>
                          </m:r>
                        </m:e>
                        <m: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16788" y="2740693"/>
                <a:ext cx="3705255" cy="1106178"/>
              </a:xfr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613469" y="3903479"/>
                <a:ext cx="55184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</a:rPr>
                  <a:t>Either win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1B58B8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rgbClr val="1B58B8"/>
                    </a:solidFill>
                  </a:rPr>
                  <a:t>Net utility half my value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469" y="3903479"/>
                <a:ext cx="5518434" cy="523220"/>
              </a:xfrm>
              <a:prstGeom prst="rect">
                <a:avLst/>
              </a:prstGeom>
              <a:blipFill>
                <a:blip r:embed="rId19"/>
                <a:stretch>
                  <a:fillRect l="-2320" t="-10465" r="-1989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 txBox="1">
                <a:spLocks/>
              </p:cNvSpPr>
              <p:nvPr/>
            </p:nvSpPr>
            <p:spPr>
              <a:xfrm>
                <a:off x="2373241" y="4901251"/>
                <a:ext cx="3648802" cy="7800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evenue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3241" y="4901251"/>
                <a:ext cx="3648802" cy="78002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ight Brace 37"/>
          <p:cNvSpPr/>
          <p:nvPr/>
        </p:nvSpPr>
        <p:spPr>
          <a:xfrm rot="5400000">
            <a:off x="4055076" y="4211520"/>
            <a:ext cx="465895" cy="3251374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938067" y="6122671"/>
                <a:ext cx="66999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</a:rPr>
                  <a:t>Or lose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1B58B8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rgbClr val="1B58B8"/>
                    </a:solidFill>
                  </a:rPr>
                  <a:t>Someone else paying half my value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067" y="6122671"/>
                <a:ext cx="6699911" cy="523220"/>
              </a:xfrm>
              <a:prstGeom prst="rect">
                <a:avLst/>
              </a:prstGeom>
              <a:blipFill>
                <a:blip r:embed="rId21"/>
                <a:stretch>
                  <a:fillRect l="-1911" t="-10465" r="-1092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ight Brace 39"/>
          <p:cNvSpPr/>
          <p:nvPr/>
        </p:nvSpPr>
        <p:spPr>
          <a:xfrm rot="5400000">
            <a:off x="3965730" y="2081393"/>
            <a:ext cx="465895" cy="3251374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Arc 40"/>
          <p:cNvSpPr/>
          <p:nvPr/>
        </p:nvSpPr>
        <p:spPr>
          <a:xfrm rot="16200000">
            <a:off x="9941960" y="2608054"/>
            <a:ext cx="347379" cy="374096"/>
          </a:xfrm>
          <a:prstGeom prst="arc">
            <a:avLst>
              <a:gd name="adj1" fmla="val 16538417"/>
              <a:gd name="adj2" fmla="val 0"/>
            </a:avLst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0017687" y="2375209"/>
                <a:ext cx="375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687" y="2375209"/>
                <a:ext cx="375423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rc 45"/>
          <p:cNvSpPr/>
          <p:nvPr/>
        </p:nvSpPr>
        <p:spPr>
          <a:xfrm rot="16200000">
            <a:off x="9601067" y="4890957"/>
            <a:ext cx="347379" cy="374096"/>
          </a:xfrm>
          <a:prstGeom prst="arc">
            <a:avLst>
              <a:gd name="adj1" fmla="val 16538417"/>
              <a:gd name="adj2" fmla="val 0"/>
            </a:avLst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9676794" y="4658112"/>
                <a:ext cx="375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6794" y="4658112"/>
                <a:ext cx="375423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65760" y="1776113"/>
                <a:ext cx="7661640" cy="679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</a:rPr>
                  <a:t>Candidate.</a:t>
                </a:r>
                <a:r>
                  <a:rPr lang="en-US" sz="2800" dirty="0"/>
                  <a:t> Optimal player, bid half value,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</m:num>
                      <m:den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" y="1776113"/>
                <a:ext cx="7661640" cy="679032"/>
              </a:xfrm>
              <a:prstGeom prst="rect">
                <a:avLst/>
              </a:prstGeom>
              <a:blipFill>
                <a:blip r:embed="rId24"/>
                <a:stretch>
                  <a:fillRect l="-1591" b="-11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810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33" grpId="0"/>
      <p:bldP spid="37" grpId="0"/>
      <p:bldP spid="38" grpId="0" animBg="1"/>
      <p:bldP spid="39" grpId="0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Bounding equilibrium welfare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9" name="Diagram 28"/>
          <p:cNvGraphicFramePr/>
          <p:nvPr>
            <p:extLst/>
          </p:nvPr>
        </p:nvGraphicFramePr>
        <p:xfrm>
          <a:off x="10416346" y="3686785"/>
          <a:ext cx="1171274" cy="1126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34" name="Straight Arrow Connector 33"/>
          <p:cNvCxnSpPr/>
          <p:nvPr/>
        </p:nvCxnSpPr>
        <p:spPr>
          <a:xfrm>
            <a:off x="9144605" y="4321223"/>
            <a:ext cx="1077071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9143749" y="4808421"/>
            <a:ext cx="1272597" cy="111874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9144177" y="2716381"/>
            <a:ext cx="1272169" cy="97151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 descr="http://www.clipartbest.com/cliparts/xTg/Kd9/xTgKd96G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440" y="5707188"/>
            <a:ext cx="296061" cy="76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.clipartbest.com/cliparts/xTg/Kd9/xTgKd96G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005" y="3966959"/>
            <a:ext cx="296061" cy="76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www.clipartbest.com/cliparts/xTg/Kd9/xTgKd96G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005" y="2335917"/>
            <a:ext cx="296061" cy="76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ular Callout 19"/>
              <p:cNvSpPr/>
              <p:nvPr/>
            </p:nvSpPr>
            <p:spPr>
              <a:xfrm>
                <a:off x="8141048" y="1936948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0" name="Rounded Rectangular Callout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1048" y="1936948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blipFill rotWithShape="0">
                <a:blip r:embed="rId11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ular Callout 20"/>
              <p:cNvSpPr/>
              <p:nvPr/>
            </p:nvSpPr>
            <p:spPr>
              <a:xfrm>
                <a:off x="8130614" y="3560355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1" name="Rounded Rectangular Callout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0614" y="3560355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ular Callout 21"/>
              <p:cNvSpPr/>
              <p:nvPr/>
            </p:nvSpPr>
            <p:spPr>
              <a:xfrm>
                <a:off x="8143756" y="5291786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2" name="Rounded Rectangular Callout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756" y="5291786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/>
          <p:cNvSpPr/>
          <p:nvPr/>
        </p:nvSpPr>
        <p:spPr>
          <a:xfrm rot="16200000">
            <a:off x="9419311" y="3768496"/>
            <a:ext cx="347379" cy="374096"/>
          </a:xfrm>
          <a:prstGeom prst="arc">
            <a:avLst>
              <a:gd name="adj1" fmla="val 16538417"/>
              <a:gd name="adj2" fmla="val 0"/>
            </a:avLst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638200" y="2724884"/>
                <a:ext cx="4573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8200" y="2724884"/>
                <a:ext cx="457305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178641" y="3896003"/>
                <a:ext cx="5148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8641" y="3896003"/>
                <a:ext cx="514821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395450" y="5022533"/>
                <a:ext cx="4767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5450" y="5022533"/>
                <a:ext cx="476733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495038" y="3535651"/>
                <a:ext cx="7734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5038" y="3535651"/>
                <a:ext cx="773481" cy="369332"/>
              </a:xfrm>
              <a:prstGeom prst="rect">
                <a:avLst/>
              </a:prstGeom>
              <a:blipFill>
                <a:blip r:embed="rId1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c 40"/>
          <p:cNvSpPr/>
          <p:nvPr/>
        </p:nvSpPr>
        <p:spPr>
          <a:xfrm rot="16200000">
            <a:off x="9941960" y="2608054"/>
            <a:ext cx="347379" cy="374096"/>
          </a:xfrm>
          <a:prstGeom prst="arc">
            <a:avLst>
              <a:gd name="adj1" fmla="val 16538417"/>
              <a:gd name="adj2" fmla="val 0"/>
            </a:avLst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0017687" y="2375209"/>
                <a:ext cx="375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687" y="2375209"/>
                <a:ext cx="375423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rc 45"/>
          <p:cNvSpPr/>
          <p:nvPr/>
        </p:nvSpPr>
        <p:spPr>
          <a:xfrm rot="16200000">
            <a:off x="9601067" y="4890957"/>
            <a:ext cx="347379" cy="374096"/>
          </a:xfrm>
          <a:prstGeom prst="arc">
            <a:avLst>
              <a:gd name="adj1" fmla="val 16538417"/>
              <a:gd name="adj2" fmla="val 0"/>
            </a:avLst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9676794" y="4658112"/>
                <a:ext cx="375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6794" y="4658112"/>
                <a:ext cx="375423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ontent Placeholder 2"/>
              <p:cNvSpPr txBox="1">
                <a:spLocks/>
              </p:cNvSpPr>
              <p:nvPr/>
            </p:nvSpPr>
            <p:spPr>
              <a:xfrm>
                <a:off x="447049" y="3413870"/>
                <a:ext cx="6990276" cy="11061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mtClean="0">
                              <a:latin typeface="Cambria Math" panose="02040503050406030204" pitchFamily="18" charset="0"/>
                            </a:rPr>
                            <m:t>Utility</m:t>
                          </m:r>
                        </m:e>
                        <m: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sub>
                              </m:sSub>
                            </m:num>
                            <m:den>
                              <m: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Revenue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</m:sSub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49" y="3413870"/>
                <a:ext cx="6990276" cy="110617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1210992" y="4771260"/>
            <a:ext cx="2513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1B58B8"/>
                </a:solidFill>
              </a:rPr>
              <a:t>Deviating Utility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35380" y="4771259"/>
            <a:ext cx="1442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1B58B8"/>
                </a:solidFill>
              </a:rPr>
              <a:t>Revenue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946021" y="4771258"/>
            <a:ext cx="2351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1B58B8"/>
                </a:solidFill>
              </a:rPr>
              <a:t>Half of optimal</a:t>
            </a:r>
          </a:p>
        </p:txBody>
      </p:sp>
      <p:sp>
        <p:nvSpPr>
          <p:cNvPr id="49" name="Right Brace 48"/>
          <p:cNvSpPr/>
          <p:nvPr/>
        </p:nvSpPr>
        <p:spPr>
          <a:xfrm rot="5400000">
            <a:off x="2048434" y="3002461"/>
            <a:ext cx="465895" cy="2886365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ight Brace 49"/>
          <p:cNvSpPr/>
          <p:nvPr/>
        </p:nvSpPr>
        <p:spPr>
          <a:xfrm rot="5400000">
            <a:off x="4833405" y="3467984"/>
            <a:ext cx="453023" cy="1942448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ight Brace 50"/>
          <p:cNvSpPr/>
          <p:nvPr/>
        </p:nvSpPr>
        <p:spPr>
          <a:xfrm rot="5400000">
            <a:off x="6586457" y="4093130"/>
            <a:ext cx="479128" cy="677045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65760" y="1776113"/>
                <a:ext cx="7661640" cy="679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</a:rPr>
                  <a:t>Candidate.</a:t>
                </a:r>
                <a:r>
                  <a:rPr lang="en-US" sz="2800" dirty="0"/>
                  <a:t> Optimal player, bid half value,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</m:num>
                      <m:den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" y="1776113"/>
                <a:ext cx="7661640" cy="679032"/>
              </a:xfrm>
              <a:prstGeom prst="rect">
                <a:avLst/>
              </a:prstGeom>
              <a:blipFill>
                <a:blip r:embed="rId21"/>
                <a:stretch>
                  <a:fillRect l="-1591" b="-11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0012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Bounding equilibrium welfare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65760" y="1776113"/>
                <a:ext cx="7661640" cy="679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</a:rPr>
                  <a:t>Candidate.</a:t>
                </a:r>
                <a:r>
                  <a:rPr lang="en-US" sz="2800" dirty="0"/>
                  <a:t> Optimal player, bid half value,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</m:num>
                      <m:den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" y="1776113"/>
                <a:ext cx="7661640" cy="679032"/>
              </a:xfrm>
              <a:prstGeom prst="rect">
                <a:avLst/>
              </a:prstGeom>
              <a:blipFill>
                <a:blip r:embed="rId3"/>
                <a:stretch>
                  <a:fillRect l="-1591" b="-11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9" name="Diagram 28"/>
          <p:cNvGraphicFramePr/>
          <p:nvPr>
            <p:extLst/>
          </p:nvPr>
        </p:nvGraphicFramePr>
        <p:xfrm>
          <a:off x="10416346" y="3686785"/>
          <a:ext cx="1171274" cy="1126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34" name="Straight Arrow Connector 33"/>
          <p:cNvCxnSpPr/>
          <p:nvPr/>
        </p:nvCxnSpPr>
        <p:spPr>
          <a:xfrm>
            <a:off x="9144605" y="4321223"/>
            <a:ext cx="1077071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9143749" y="4808421"/>
            <a:ext cx="1272597" cy="111874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9144177" y="2716381"/>
            <a:ext cx="1272169" cy="97151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 descr="http://www.clipartbest.com/cliparts/xTg/Kd9/xTgKd96G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440" y="5707188"/>
            <a:ext cx="296061" cy="76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.clipartbest.com/cliparts/xTg/Kd9/xTgKd96G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005" y="3966959"/>
            <a:ext cx="296061" cy="76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www.clipartbest.com/cliparts/xTg/Kd9/xTgKd96G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005" y="2335917"/>
            <a:ext cx="296061" cy="76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ular Callout 19"/>
              <p:cNvSpPr/>
              <p:nvPr/>
            </p:nvSpPr>
            <p:spPr>
              <a:xfrm>
                <a:off x="8141048" y="1936948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0" name="Rounded Rectangular Callout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1048" y="1936948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blipFill rotWithShape="0">
                <a:blip r:embed="rId11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ular Callout 20"/>
              <p:cNvSpPr/>
              <p:nvPr/>
            </p:nvSpPr>
            <p:spPr>
              <a:xfrm>
                <a:off x="8130614" y="3560355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1" name="Rounded Rectangular Callout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0614" y="3560355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ular Callout 21"/>
              <p:cNvSpPr/>
              <p:nvPr/>
            </p:nvSpPr>
            <p:spPr>
              <a:xfrm>
                <a:off x="8143756" y="5291786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2" name="Rounded Rectangular Callout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756" y="5291786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/>
          <p:cNvSpPr/>
          <p:nvPr/>
        </p:nvSpPr>
        <p:spPr>
          <a:xfrm rot="16200000">
            <a:off x="9419311" y="3768496"/>
            <a:ext cx="347379" cy="374096"/>
          </a:xfrm>
          <a:prstGeom prst="arc">
            <a:avLst>
              <a:gd name="adj1" fmla="val 16538417"/>
              <a:gd name="adj2" fmla="val 0"/>
            </a:avLst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638200" y="2724884"/>
                <a:ext cx="4573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8200" y="2724884"/>
                <a:ext cx="457305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178641" y="3896003"/>
                <a:ext cx="5148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8641" y="3896003"/>
                <a:ext cx="514821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395450" y="5022533"/>
                <a:ext cx="4767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5450" y="5022533"/>
                <a:ext cx="476733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495038" y="3535651"/>
                <a:ext cx="7734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5038" y="3535651"/>
                <a:ext cx="773481" cy="369332"/>
              </a:xfrm>
              <a:prstGeom prst="rect">
                <a:avLst/>
              </a:prstGeom>
              <a:blipFill>
                <a:blip r:embed="rId1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c 40"/>
          <p:cNvSpPr/>
          <p:nvPr/>
        </p:nvSpPr>
        <p:spPr>
          <a:xfrm rot="16200000">
            <a:off x="9941960" y="2608054"/>
            <a:ext cx="347379" cy="374096"/>
          </a:xfrm>
          <a:prstGeom prst="arc">
            <a:avLst>
              <a:gd name="adj1" fmla="val 16538417"/>
              <a:gd name="adj2" fmla="val 0"/>
            </a:avLst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0017687" y="2375209"/>
                <a:ext cx="375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687" y="2375209"/>
                <a:ext cx="375423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rc 45"/>
          <p:cNvSpPr/>
          <p:nvPr/>
        </p:nvSpPr>
        <p:spPr>
          <a:xfrm rot="16200000">
            <a:off x="9601067" y="4890957"/>
            <a:ext cx="347379" cy="374096"/>
          </a:xfrm>
          <a:prstGeom prst="arc">
            <a:avLst>
              <a:gd name="adj1" fmla="val 16538417"/>
              <a:gd name="adj2" fmla="val 0"/>
            </a:avLst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9676794" y="4658112"/>
                <a:ext cx="375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6794" y="4658112"/>
                <a:ext cx="375423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ontent Placeholder 2"/>
              <p:cNvSpPr txBox="1">
                <a:spLocks/>
              </p:cNvSpPr>
              <p:nvPr/>
            </p:nvSpPr>
            <p:spPr>
              <a:xfrm>
                <a:off x="447049" y="3413870"/>
                <a:ext cx="6990276" cy="11061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Utility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Revenue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PT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49" y="3413870"/>
                <a:ext cx="6990276" cy="110617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484424" y="4771258"/>
            <a:ext cx="3296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1B58B8"/>
                </a:solidFill>
              </a:rPr>
              <a:t>Total Deviating Utility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35380" y="4771259"/>
            <a:ext cx="1442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1B58B8"/>
                </a:solidFill>
              </a:rPr>
              <a:t>Revenue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46021" y="4771258"/>
            <a:ext cx="2351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1B58B8"/>
                </a:solidFill>
              </a:rPr>
              <a:t>Half of optimal</a:t>
            </a:r>
          </a:p>
        </p:txBody>
      </p:sp>
      <p:sp>
        <p:nvSpPr>
          <p:cNvPr id="38" name="Right Brace 37"/>
          <p:cNvSpPr/>
          <p:nvPr/>
        </p:nvSpPr>
        <p:spPr>
          <a:xfrm rot="5400000">
            <a:off x="1790531" y="2953108"/>
            <a:ext cx="465895" cy="2985073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ight Brace 38"/>
          <p:cNvSpPr/>
          <p:nvPr/>
        </p:nvSpPr>
        <p:spPr>
          <a:xfrm rot="5400000">
            <a:off x="4833405" y="3467984"/>
            <a:ext cx="453023" cy="1942448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ight Brace 39"/>
          <p:cNvSpPr/>
          <p:nvPr/>
        </p:nvSpPr>
        <p:spPr>
          <a:xfrm rot="5400000">
            <a:off x="6513701" y="3881517"/>
            <a:ext cx="458521" cy="1120877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472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Bounding equilibrium welfare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65759" y="1776113"/>
                <a:ext cx="8164707" cy="1109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</a:rPr>
                  <a:t>Candidate.</a:t>
                </a:r>
                <a:r>
                  <a:rPr lang="en-US" sz="2800" dirty="0"/>
                  <a:t> Optimal player, bid half value,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</m:num>
                      <m:den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/>
              </a:p>
              <a:p>
                <a:r>
                  <a:rPr lang="en-US" sz="2800" b="1" dirty="0">
                    <a:solidFill>
                      <a:srgbClr val="0A5BC4"/>
                    </a:solidFill>
                  </a:rPr>
                  <a:t>We know.</a:t>
                </a:r>
                <a:r>
                  <a:rPr lang="en-US" sz="2800" dirty="0">
                    <a:solidFill>
                      <a:srgbClr val="0A5BC4"/>
                    </a:solidFill>
                  </a:rPr>
                  <a:t> </a:t>
                </a:r>
                <a:r>
                  <a:rPr lang="en-US" sz="2800" dirty="0"/>
                  <a:t>No player wants to deviate to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>
                    <a:solidFill>
                      <a:srgbClr val="0A5BC4"/>
                    </a:solidFill>
                  </a:rPr>
                  <a:t>any other bid</a:t>
                </a:r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59" y="1776113"/>
                <a:ext cx="8164707" cy="1109919"/>
              </a:xfrm>
              <a:prstGeom prst="rect">
                <a:avLst/>
              </a:prstGeom>
              <a:blipFill>
                <a:blip r:embed="rId3"/>
                <a:stretch>
                  <a:fillRect l="-1494" b="-14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ontent Placeholder 2"/>
              <p:cNvSpPr txBox="1">
                <a:spLocks/>
              </p:cNvSpPr>
              <p:nvPr/>
            </p:nvSpPr>
            <p:spPr>
              <a:xfrm>
                <a:off x="2476427" y="3413870"/>
                <a:ext cx="6990276" cy="11061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Utility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Revenue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PT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427" y="3413870"/>
                <a:ext cx="6990276" cy="11061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2513802" y="4771258"/>
            <a:ext cx="3296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1B58B8"/>
                </a:solidFill>
              </a:rPr>
              <a:t>Total Deviating Utility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264758" y="4771259"/>
            <a:ext cx="1442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1B58B8"/>
                </a:solidFill>
              </a:rPr>
              <a:t>Revenue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75399" y="4771258"/>
            <a:ext cx="2351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1B58B8"/>
                </a:solidFill>
              </a:rPr>
              <a:t>Half of optimal</a:t>
            </a:r>
          </a:p>
        </p:txBody>
      </p:sp>
      <p:sp>
        <p:nvSpPr>
          <p:cNvPr id="50" name="Right Brace 49"/>
          <p:cNvSpPr/>
          <p:nvPr/>
        </p:nvSpPr>
        <p:spPr>
          <a:xfrm rot="5400000">
            <a:off x="3819909" y="2953108"/>
            <a:ext cx="465895" cy="2985073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ight Brace 50"/>
          <p:cNvSpPr/>
          <p:nvPr/>
        </p:nvSpPr>
        <p:spPr>
          <a:xfrm rot="5400000">
            <a:off x="6862783" y="3467984"/>
            <a:ext cx="453023" cy="1942448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ight Brace 51"/>
          <p:cNvSpPr/>
          <p:nvPr/>
        </p:nvSpPr>
        <p:spPr>
          <a:xfrm rot="5400000">
            <a:off x="8543079" y="3881517"/>
            <a:ext cx="458521" cy="1120877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251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Bounding equilibrium welfare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65759" y="1776113"/>
                <a:ext cx="8164707" cy="1109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</a:rPr>
                  <a:t>Candidate.</a:t>
                </a:r>
                <a:r>
                  <a:rPr lang="en-US" sz="2800" dirty="0"/>
                  <a:t> Optimal player, bid half value,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</m:num>
                      <m:den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/>
              </a:p>
              <a:p>
                <a:r>
                  <a:rPr lang="en-US" sz="2800" b="1" dirty="0">
                    <a:solidFill>
                      <a:srgbClr val="0A5BC4"/>
                    </a:solidFill>
                  </a:rPr>
                  <a:t>We know.</a:t>
                </a:r>
                <a:r>
                  <a:rPr lang="en-US" sz="2800" dirty="0">
                    <a:solidFill>
                      <a:srgbClr val="0A5BC4"/>
                    </a:solidFill>
                  </a:rPr>
                  <a:t> </a:t>
                </a:r>
                <a:r>
                  <a:rPr lang="en-US" sz="2800" dirty="0"/>
                  <a:t>No player wants to deviate to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>
                    <a:solidFill>
                      <a:srgbClr val="0A5BC4"/>
                    </a:solidFill>
                  </a:rPr>
                  <a:t>any other bid</a:t>
                </a:r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59" y="1776113"/>
                <a:ext cx="8164707" cy="1109919"/>
              </a:xfrm>
              <a:prstGeom prst="rect">
                <a:avLst/>
              </a:prstGeom>
              <a:blipFill>
                <a:blip r:embed="rId3"/>
                <a:stretch>
                  <a:fillRect l="-1494" b="-14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ontent Placeholder 2"/>
              <p:cNvSpPr txBox="1">
                <a:spLocks/>
              </p:cNvSpPr>
              <p:nvPr/>
            </p:nvSpPr>
            <p:spPr>
              <a:xfrm>
                <a:off x="2476427" y="3413870"/>
                <a:ext cx="6990276" cy="11061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Utility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</m:nary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Revenue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PT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427" y="3413870"/>
                <a:ext cx="6990276" cy="11061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2235818" y="4771258"/>
            <a:ext cx="3592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1B58B8"/>
                </a:solidFill>
              </a:rPr>
              <a:t>Total Equilibrium Utility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898998" y="4771258"/>
            <a:ext cx="1442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1B58B8"/>
                </a:solidFill>
              </a:rPr>
              <a:t>Revenue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423388" y="4771258"/>
            <a:ext cx="2351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1B58B8"/>
                </a:solidFill>
              </a:rPr>
              <a:t>Half of optimal</a:t>
            </a:r>
          </a:p>
        </p:txBody>
      </p:sp>
      <p:sp>
        <p:nvSpPr>
          <p:cNvPr id="50" name="Right Brace 49"/>
          <p:cNvSpPr/>
          <p:nvPr/>
        </p:nvSpPr>
        <p:spPr>
          <a:xfrm rot="5400000">
            <a:off x="3799260" y="3351315"/>
            <a:ext cx="465895" cy="2188659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ight Brace 50"/>
          <p:cNvSpPr/>
          <p:nvPr/>
        </p:nvSpPr>
        <p:spPr>
          <a:xfrm rot="5400000">
            <a:off x="6225652" y="3467982"/>
            <a:ext cx="453023" cy="1942448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ight Brace 51"/>
          <p:cNvSpPr/>
          <p:nvPr/>
        </p:nvSpPr>
        <p:spPr>
          <a:xfrm rot="5400000">
            <a:off x="8171420" y="3876019"/>
            <a:ext cx="458521" cy="1120877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500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Bounding equilibrium welfare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65759" y="1776113"/>
                <a:ext cx="8164707" cy="1109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</a:rPr>
                  <a:t>Candidate.</a:t>
                </a:r>
                <a:r>
                  <a:rPr lang="en-US" sz="2800" dirty="0"/>
                  <a:t> Optimal player, bid half value,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</m:num>
                      <m:den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/>
              </a:p>
              <a:p>
                <a:r>
                  <a:rPr lang="en-US" sz="2800" b="1" dirty="0">
                    <a:solidFill>
                      <a:srgbClr val="0A5BC4"/>
                    </a:solidFill>
                  </a:rPr>
                  <a:t>We know.</a:t>
                </a:r>
                <a:r>
                  <a:rPr lang="en-US" sz="2800" dirty="0">
                    <a:solidFill>
                      <a:srgbClr val="0A5BC4"/>
                    </a:solidFill>
                  </a:rPr>
                  <a:t> </a:t>
                </a:r>
                <a:r>
                  <a:rPr lang="en-US" sz="2800" dirty="0"/>
                  <a:t>No player wants to deviate to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>
                    <a:solidFill>
                      <a:srgbClr val="0A5BC4"/>
                    </a:solidFill>
                  </a:rPr>
                  <a:t>any other bid</a:t>
                </a:r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59" y="1776113"/>
                <a:ext cx="8164707" cy="1109919"/>
              </a:xfrm>
              <a:prstGeom prst="rect">
                <a:avLst/>
              </a:prstGeom>
              <a:blipFill>
                <a:blip r:embed="rId3"/>
                <a:stretch>
                  <a:fillRect l="-1494" b="-14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ontent Placeholder 2"/>
              <p:cNvSpPr txBox="1">
                <a:spLocks/>
              </p:cNvSpPr>
              <p:nvPr/>
            </p:nvSpPr>
            <p:spPr>
              <a:xfrm>
                <a:off x="2476427" y="3413870"/>
                <a:ext cx="6990276" cy="11061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Welfare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PT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427" y="3413870"/>
                <a:ext cx="6990276" cy="11061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3203311" y="4771258"/>
            <a:ext cx="3068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1B58B8"/>
                </a:solidFill>
              </a:rPr>
              <a:t>Equilibrium Welfare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326108" y="4771258"/>
            <a:ext cx="2351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1B58B8"/>
                </a:solidFill>
              </a:rPr>
              <a:t>Half of optimal</a:t>
            </a:r>
          </a:p>
        </p:txBody>
      </p:sp>
      <p:sp>
        <p:nvSpPr>
          <p:cNvPr id="50" name="Right Brace 49"/>
          <p:cNvSpPr/>
          <p:nvPr/>
        </p:nvSpPr>
        <p:spPr>
          <a:xfrm rot="5400000">
            <a:off x="4934884" y="3519448"/>
            <a:ext cx="465895" cy="1852394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ight Brace 51"/>
          <p:cNvSpPr/>
          <p:nvPr/>
        </p:nvSpPr>
        <p:spPr>
          <a:xfrm rot="5400000">
            <a:off x="6844065" y="3881519"/>
            <a:ext cx="458521" cy="1120877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567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DD4937-74D1-47BF-B6A5-AB7C31B5E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Non truthful auctions are ubiquitous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7">
            <a:extLst>
              <a:ext uri="{FF2B5EF4-FFF2-40B4-BE49-F238E27FC236}">
                <a16:creationId xmlns:a16="http://schemas.microsoft.com/office/drawing/2014/main" id="{BBA62D27-B565-4BF6-BCC8-7ED5D827DD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7045" y="492573"/>
            <a:ext cx="6427099" cy="588079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992EA9A-AEB1-4597-AB59-9848C8801857}"/>
              </a:ext>
            </a:extLst>
          </p:cNvPr>
          <p:cNvSpPr/>
          <p:nvPr/>
        </p:nvSpPr>
        <p:spPr>
          <a:xfrm>
            <a:off x="9753600" y="2878667"/>
            <a:ext cx="1890544" cy="348676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D13E22A-32BF-4E54-B747-6499CF1FB14F}"/>
              </a:ext>
            </a:extLst>
          </p:cNvPr>
          <p:cNvSpPr/>
          <p:nvPr/>
        </p:nvSpPr>
        <p:spPr>
          <a:xfrm>
            <a:off x="7298268" y="492573"/>
            <a:ext cx="4345876" cy="65042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F2BE8D-B12E-43D8-BF82-4E0D40B28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036" y="1286932"/>
            <a:ext cx="4075613" cy="5444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F93B163-2A96-49FF-8A2F-1F946311E657}"/>
              </a:ext>
            </a:extLst>
          </p:cNvPr>
          <p:cNvSpPr/>
          <p:nvPr/>
        </p:nvSpPr>
        <p:spPr>
          <a:xfrm>
            <a:off x="10761132" y="1432371"/>
            <a:ext cx="1165405" cy="108866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4C535F-666C-4BE1-BEBE-72D5A3A63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2239" y="2234482"/>
            <a:ext cx="5340096" cy="416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6C231FE-87EF-49D1-90BE-55BBC8AB0741}"/>
              </a:ext>
            </a:extLst>
          </p:cNvPr>
          <p:cNvSpPr/>
          <p:nvPr/>
        </p:nvSpPr>
        <p:spPr>
          <a:xfrm>
            <a:off x="702733" y="4317282"/>
            <a:ext cx="3600709" cy="184643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We need to develop theoretical tools to analyze the quality of their outcomes</a:t>
            </a:r>
          </a:p>
        </p:txBody>
      </p:sp>
    </p:spTree>
    <p:extLst>
      <p:ext uri="{BB962C8B-B14F-4D97-AF65-F5344CB8AC3E}">
        <p14:creationId xmlns:p14="http://schemas.microsoft.com/office/powerpoint/2010/main" val="321306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0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Extension to BNE of IPV setting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65759" y="1776113"/>
                <a:ext cx="8164707" cy="679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</a:rPr>
                  <a:t>Candidate.</a:t>
                </a:r>
                <a:r>
                  <a:rPr lang="en-US" sz="2800" dirty="0"/>
                  <a:t> Optimal player, bid half value,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</m:num>
                      <m:den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59" y="1776113"/>
                <a:ext cx="8164707" cy="679032"/>
              </a:xfrm>
              <a:prstGeom prst="rect">
                <a:avLst/>
              </a:prstGeom>
              <a:blipFill>
                <a:blip r:embed="rId3"/>
                <a:stretch>
                  <a:fillRect l="-1494" b="-11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ontent Placeholder 2"/>
              <p:cNvSpPr txBox="1">
                <a:spLocks/>
              </p:cNvSpPr>
              <p:nvPr/>
            </p:nvSpPr>
            <p:spPr>
              <a:xfrm>
                <a:off x="2476427" y="3413870"/>
                <a:ext cx="6990276" cy="11061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Utility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Revenue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PT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427" y="3413870"/>
                <a:ext cx="6990276" cy="11061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2513802" y="4771259"/>
            <a:ext cx="3296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1B58B8"/>
                </a:solidFill>
              </a:rPr>
              <a:t>Total Deviating Utility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264758" y="4771259"/>
            <a:ext cx="1442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1B58B8"/>
                </a:solidFill>
              </a:rPr>
              <a:t>Revenue</a:t>
            </a:r>
          </a:p>
        </p:txBody>
      </p:sp>
      <p:sp>
        <p:nvSpPr>
          <p:cNvPr id="50" name="Right Brace 49"/>
          <p:cNvSpPr/>
          <p:nvPr/>
        </p:nvSpPr>
        <p:spPr>
          <a:xfrm rot="5400000">
            <a:off x="3819909" y="2953109"/>
            <a:ext cx="465895" cy="2985073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ight Brace 50"/>
          <p:cNvSpPr/>
          <p:nvPr/>
        </p:nvSpPr>
        <p:spPr>
          <a:xfrm rot="5400000">
            <a:off x="6862783" y="3467985"/>
            <a:ext cx="453023" cy="1942448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ight Brace 51"/>
          <p:cNvSpPr/>
          <p:nvPr/>
        </p:nvSpPr>
        <p:spPr>
          <a:xfrm rot="5400000">
            <a:off x="8543079" y="3881517"/>
            <a:ext cx="458521" cy="1120877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34004" y="4771258"/>
            <a:ext cx="2648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1B58B8"/>
                </a:solidFill>
              </a:rPr>
              <a:t>Half of optimal</a:t>
            </a:r>
          </a:p>
        </p:txBody>
      </p:sp>
    </p:spTree>
    <p:extLst>
      <p:ext uri="{BB962C8B-B14F-4D97-AF65-F5344CB8AC3E}">
        <p14:creationId xmlns:p14="http://schemas.microsoft.com/office/powerpoint/2010/main" val="2927903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Extension to BNE of IPV setting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65759" y="1776113"/>
                <a:ext cx="8164707" cy="679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</a:rPr>
                  <a:t>Candidate.</a:t>
                </a:r>
                <a:r>
                  <a:rPr lang="en-US" sz="2800" dirty="0"/>
                  <a:t> Optimal player, bid half value,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</m:num>
                      <m:den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59" y="1776113"/>
                <a:ext cx="8164707" cy="679032"/>
              </a:xfrm>
              <a:prstGeom prst="rect">
                <a:avLst/>
              </a:prstGeom>
              <a:blipFill>
                <a:blip r:embed="rId3"/>
                <a:stretch>
                  <a:fillRect l="-1494" b="-11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ontent Placeholder 2"/>
              <p:cNvSpPr txBox="1">
                <a:spLocks/>
              </p:cNvSpPr>
              <p:nvPr/>
            </p:nvSpPr>
            <p:spPr>
              <a:xfrm>
                <a:off x="2476427" y="3413870"/>
                <a:ext cx="6990276" cy="11061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Utility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),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Revenue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PT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427" y="3413870"/>
                <a:ext cx="6990276" cy="11061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2513802" y="4771259"/>
            <a:ext cx="3296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1B58B8"/>
                </a:solidFill>
              </a:rPr>
              <a:t>Total Deviating Utility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264758" y="4771259"/>
            <a:ext cx="1442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1B58B8"/>
                </a:solidFill>
              </a:rPr>
              <a:t>Revenue</a:t>
            </a:r>
          </a:p>
        </p:txBody>
      </p:sp>
      <p:sp>
        <p:nvSpPr>
          <p:cNvPr id="50" name="Right Brace 49"/>
          <p:cNvSpPr/>
          <p:nvPr/>
        </p:nvSpPr>
        <p:spPr>
          <a:xfrm rot="5400000">
            <a:off x="3819909" y="2953109"/>
            <a:ext cx="465895" cy="2985073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ight Brace 50"/>
          <p:cNvSpPr/>
          <p:nvPr/>
        </p:nvSpPr>
        <p:spPr>
          <a:xfrm rot="5400000">
            <a:off x="6862783" y="3467985"/>
            <a:ext cx="453023" cy="1942448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ight Brace 51"/>
          <p:cNvSpPr/>
          <p:nvPr/>
        </p:nvSpPr>
        <p:spPr>
          <a:xfrm rot="5400000">
            <a:off x="8543079" y="3881517"/>
            <a:ext cx="458521" cy="1120877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634004" y="4771258"/>
                <a:ext cx="264857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1B58B8"/>
                    </a:solidFill>
                  </a:rPr>
                  <a:t>Half of optimal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1B58B8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800" dirty="0">
                  <a:solidFill>
                    <a:srgbClr val="1B58B8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4004" y="4771258"/>
                <a:ext cx="2648571" cy="954107"/>
              </a:xfrm>
              <a:prstGeom prst="rect">
                <a:avLst/>
              </a:prstGeom>
              <a:blipFill>
                <a:blip r:embed="rId5"/>
                <a:stretch>
                  <a:fillRect t="-6410" r="-1839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7261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Extension to BNE of IPV setting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65759" y="1776113"/>
                <a:ext cx="11037694" cy="1109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</a:rPr>
                  <a:t>Candidate.</a:t>
                </a:r>
                <a:r>
                  <a:rPr lang="en-US" sz="2800" dirty="0"/>
                  <a:t> Optimal player, bid half value,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</m:num>
                      <m:den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59" y="1776113"/>
                <a:ext cx="11037694" cy="1109919"/>
              </a:xfrm>
              <a:prstGeom prst="rect">
                <a:avLst/>
              </a:prstGeom>
              <a:blipFill>
                <a:blip r:embed="rId3"/>
                <a:stretch>
                  <a:fillRect l="-1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ontent Placeholder 2"/>
              <p:cNvSpPr txBox="1">
                <a:spLocks/>
              </p:cNvSpPr>
              <p:nvPr/>
            </p:nvSpPr>
            <p:spPr>
              <a:xfrm>
                <a:off x="2476427" y="3413870"/>
                <a:ext cx="6990276" cy="11061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Utility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Revenue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PT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427" y="3413870"/>
                <a:ext cx="6990276" cy="11061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513802" y="4771259"/>
            <a:ext cx="3296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1B58B8"/>
                </a:solidFill>
              </a:rPr>
              <a:t>Total Deviating Utility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64758" y="4771259"/>
            <a:ext cx="1442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1B58B8"/>
                </a:solidFill>
              </a:rPr>
              <a:t>Revenue</a:t>
            </a:r>
          </a:p>
        </p:txBody>
      </p:sp>
      <p:sp>
        <p:nvSpPr>
          <p:cNvPr id="17" name="Right Brace 16"/>
          <p:cNvSpPr/>
          <p:nvPr/>
        </p:nvSpPr>
        <p:spPr>
          <a:xfrm rot="5400000">
            <a:off x="3819909" y="2953109"/>
            <a:ext cx="465895" cy="2985073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Brace 17"/>
          <p:cNvSpPr/>
          <p:nvPr/>
        </p:nvSpPr>
        <p:spPr>
          <a:xfrm rot="5400000">
            <a:off x="6686254" y="3644515"/>
            <a:ext cx="453023" cy="158939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Brace 18"/>
          <p:cNvSpPr/>
          <p:nvPr/>
        </p:nvSpPr>
        <p:spPr>
          <a:xfrm rot="5400000">
            <a:off x="8543079" y="3881517"/>
            <a:ext cx="458521" cy="1120877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634004" y="4771258"/>
                <a:ext cx="264857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1B58B8"/>
                    </a:solidFill>
                  </a:rPr>
                  <a:t>Half of optimal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1B58B8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800" dirty="0">
                  <a:solidFill>
                    <a:srgbClr val="1B58B8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4004" y="4771258"/>
                <a:ext cx="2648571" cy="954107"/>
              </a:xfrm>
              <a:prstGeom prst="rect">
                <a:avLst/>
              </a:prstGeom>
              <a:blipFill>
                <a:blip r:embed="rId7"/>
                <a:stretch>
                  <a:fillRect t="-6410" r="-1839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 flipH="1">
                <a:off x="62081" y="3284231"/>
                <a:ext cx="223733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sub>
                      </m:sSub>
                      <m:r>
                        <a:rPr lang="en-US" sz="6000" b="0" i="0" smtClean="0">
                          <a:latin typeface="Cambria Math" panose="02040503050406030204" pitchFamily="18" charset="0"/>
                        </a:rPr>
                        <m:t>[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81" y="3284231"/>
                <a:ext cx="2237331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 flipH="1">
                <a:off x="8651715" y="3221215"/>
                <a:ext cx="223733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651715" y="3221215"/>
                <a:ext cx="2237331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972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Extension to BNE of IPV setting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65759" y="1776113"/>
                <a:ext cx="11037694" cy="679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</a:rPr>
                  <a:t>Candidate.</a:t>
                </a:r>
                <a:r>
                  <a:rPr lang="en-US" sz="2800" dirty="0"/>
                  <a:t> Optimal player, bid half value,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</m:num>
                      <m:den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59" y="1776113"/>
                <a:ext cx="11037694" cy="679032"/>
              </a:xfrm>
              <a:prstGeom prst="rect">
                <a:avLst/>
              </a:prstGeom>
              <a:blipFill>
                <a:blip r:embed="rId3"/>
                <a:stretch>
                  <a:fillRect l="-1104" b="-11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ontent Placeholder 2"/>
              <p:cNvSpPr txBox="1">
                <a:spLocks/>
              </p:cNvSpPr>
              <p:nvPr/>
            </p:nvSpPr>
            <p:spPr>
              <a:xfrm>
                <a:off x="1822898" y="3413870"/>
                <a:ext cx="8754642" cy="11061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600">
                                      <a:latin typeface="Cambria Math" panose="02040503050406030204" pitchFamily="18" charset="0"/>
                                    </a:rPr>
                                    <m:t>Utility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sz="2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2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),</m:t>
                                  </m:r>
                                  <m:sSub>
                                    <m:sSubPr>
                                      <m:ctrlPr>
                                        <a:rPr lang="en-US" sz="26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  <m:sub>
                                      <m:r>
                                        <a:rPr lang="en-US" sz="26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6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26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600">
                          <a:latin typeface="Cambria Math" panose="02040503050406030204" pitchFamily="18" charset="0"/>
                        </a:rPr>
                        <m:t>Revenue</m:t>
                      </m:r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260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60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PT</m:t>
                              </m:r>
                              <m:d>
                                <m:d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b="1" i="1" smtClean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sz="26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4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898" y="3413870"/>
                <a:ext cx="8754642" cy="11061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6526505" y="4759176"/>
            <a:ext cx="1442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1B58B8"/>
                </a:solidFill>
              </a:rPr>
              <a:t>Revenue</a:t>
            </a:r>
          </a:p>
        </p:txBody>
      </p:sp>
      <p:sp>
        <p:nvSpPr>
          <p:cNvPr id="51" name="Right Brace 50"/>
          <p:cNvSpPr/>
          <p:nvPr/>
        </p:nvSpPr>
        <p:spPr>
          <a:xfrm rot="5400000">
            <a:off x="6965577" y="3644915"/>
            <a:ext cx="453023" cy="1554238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ight Brace 51"/>
          <p:cNvSpPr/>
          <p:nvPr/>
        </p:nvSpPr>
        <p:spPr>
          <a:xfrm rot="5400000">
            <a:off x="9073471" y="3597596"/>
            <a:ext cx="458521" cy="1637593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321493" y="4759176"/>
            <a:ext cx="407035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B58B8"/>
                </a:solidFill>
              </a:rPr>
              <a:t>Deviating Utility of</a:t>
            </a:r>
            <a:endParaRPr lang="en-US" sz="3200" dirty="0">
              <a:solidFill>
                <a:srgbClr val="1B58B8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B58B8"/>
                </a:solidFill>
              </a:rPr>
              <a:t>sample opponent values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B58B8"/>
                </a:solidFill>
              </a:rPr>
              <a:t>bid half value if you are optimal</a:t>
            </a:r>
            <a:endParaRPr lang="en-US" sz="2800" dirty="0">
              <a:solidFill>
                <a:srgbClr val="1B58B8"/>
              </a:solidFill>
            </a:endParaRPr>
          </a:p>
        </p:txBody>
      </p:sp>
      <p:sp>
        <p:nvSpPr>
          <p:cNvPr id="22" name="Right Brace 21"/>
          <p:cNvSpPr/>
          <p:nvPr/>
        </p:nvSpPr>
        <p:spPr>
          <a:xfrm rot="5400000">
            <a:off x="4130158" y="2715312"/>
            <a:ext cx="453023" cy="3415727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176975" y="4759176"/>
            <a:ext cx="26485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1B58B8"/>
                </a:solidFill>
              </a:rPr>
              <a:t>Half of expected optimal</a:t>
            </a:r>
          </a:p>
        </p:txBody>
      </p:sp>
    </p:spTree>
    <p:extLst>
      <p:ext uri="{BB962C8B-B14F-4D97-AF65-F5344CB8AC3E}">
        <p14:creationId xmlns:p14="http://schemas.microsoft.com/office/powerpoint/2010/main" val="31976351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Extension to BNE of IPV setting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5759" y="1776113"/>
            <a:ext cx="11037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Candidate.</a:t>
            </a:r>
            <a:r>
              <a:rPr lang="en-US" sz="2800" dirty="0"/>
              <a:t> Sample opponents values, bid half value if you are optimal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ontent Placeholder 2"/>
              <p:cNvSpPr txBox="1">
                <a:spLocks/>
              </p:cNvSpPr>
              <p:nvPr/>
            </p:nvSpPr>
            <p:spPr>
              <a:xfrm>
                <a:off x="1822898" y="3413870"/>
                <a:ext cx="8754642" cy="11061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600">
                                      <a:latin typeface="Cambria Math" panose="02040503050406030204" pitchFamily="18" charset="0"/>
                                    </a:rPr>
                                    <m:t>Utility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sz="2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2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),</m:t>
                                  </m:r>
                                  <m:sSub>
                                    <m:sSubPr>
                                      <m:ctrlPr>
                                        <a:rPr lang="en-US" sz="26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  <m:sub>
                                      <m:r>
                                        <a:rPr lang="en-US" sz="26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6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26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600">
                          <a:latin typeface="Cambria Math" panose="02040503050406030204" pitchFamily="18" charset="0"/>
                        </a:rPr>
                        <m:t>Revenue</m:t>
                      </m:r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260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60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PT</m:t>
                              </m:r>
                              <m:d>
                                <m:d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b="1" i="1" smtClean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sz="26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4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898" y="3413870"/>
                <a:ext cx="8754642" cy="11061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6526505" y="4759176"/>
            <a:ext cx="1442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1B58B8"/>
                </a:solidFill>
              </a:rPr>
              <a:t>Revenue</a:t>
            </a:r>
          </a:p>
        </p:txBody>
      </p:sp>
      <p:sp>
        <p:nvSpPr>
          <p:cNvPr id="51" name="Right Brace 50"/>
          <p:cNvSpPr/>
          <p:nvPr/>
        </p:nvSpPr>
        <p:spPr>
          <a:xfrm rot="5400000">
            <a:off x="6965577" y="3644915"/>
            <a:ext cx="453023" cy="1554238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ight Brace 51"/>
          <p:cNvSpPr/>
          <p:nvPr/>
        </p:nvSpPr>
        <p:spPr>
          <a:xfrm rot="5400000">
            <a:off x="9073471" y="3597596"/>
            <a:ext cx="458521" cy="1637593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321493" y="4759176"/>
            <a:ext cx="407035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B58B8"/>
                </a:solidFill>
              </a:rPr>
              <a:t>Deviating Utility of</a:t>
            </a:r>
            <a:endParaRPr lang="en-US" sz="3200" dirty="0">
              <a:solidFill>
                <a:srgbClr val="1B58B8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B58B8"/>
                </a:solidFill>
              </a:rPr>
              <a:t>sample opponent values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B58B8"/>
                </a:solidFill>
              </a:rPr>
              <a:t>bid half value if you are optimal</a:t>
            </a:r>
            <a:endParaRPr lang="en-US" sz="2800" dirty="0">
              <a:solidFill>
                <a:srgbClr val="1B58B8"/>
              </a:solidFill>
            </a:endParaRPr>
          </a:p>
        </p:txBody>
      </p:sp>
      <p:sp>
        <p:nvSpPr>
          <p:cNvPr id="22" name="Right Brace 21"/>
          <p:cNvSpPr/>
          <p:nvPr/>
        </p:nvSpPr>
        <p:spPr>
          <a:xfrm rot="5400000">
            <a:off x="4130158" y="2715312"/>
            <a:ext cx="453023" cy="3415727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176975" y="4759176"/>
            <a:ext cx="26485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1B58B8"/>
                </a:solidFill>
              </a:rPr>
              <a:t>Half of expected optimal</a:t>
            </a:r>
          </a:p>
        </p:txBody>
      </p:sp>
    </p:spTree>
    <p:extLst>
      <p:ext uri="{BB962C8B-B14F-4D97-AF65-F5344CB8AC3E}">
        <p14:creationId xmlns:p14="http://schemas.microsoft.com/office/powerpoint/2010/main" val="6971850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Extension to BNE of IPV setting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65759" y="1776113"/>
                <a:ext cx="1103769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</a:rPr>
                  <a:t>Candidate.</a:t>
                </a:r>
                <a:r>
                  <a:rPr lang="en-US" sz="2800" dirty="0"/>
                  <a:t> Sample opponents values, bid half value if you are optimal</a:t>
                </a:r>
              </a:p>
              <a:p>
                <a:r>
                  <a:rPr lang="en-US" sz="2800" b="1" dirty="0">
                    <a:solidFill>
                      <a:srgbClr val="0A5BC4"/>
                    </a:solidFill>
                  </a:rPr>
                  <a:t>We know.</a:t>
                </a:r>
                <a:r>
                  <a:rPr lang="en-US" sz="2800" dirty="0">
                    <a:solidFill>
                      <a:srgbClr val="0A5BC4"/>
                    </a:solidFill>
                  </a:rPr>
                  <a:t> </a:t>
                </a:r>
                <a:r>
                  <a:rPr lang="en-US" sz="2800" dirty="0"/>
                  <a:t>No player wants to deviate to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>
                    <a:solidFill>
                      <a:srgbClr val="0A5BC4"/>
                    </a:solidFill>
                  </a:rPr>
                  <a:t>any other bid </a:t>
                </a:r>
                <a:r>
                  <a:rPr lang="en-US" sz="2800" dirty="0">
                    <a:solidFill>
                      <a:srgbClr val="1B58B8"/>
                    </a:solidFill>
                  </a:rPr>
                  <a:t>in expectation over opponents bids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1B58B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1B58B8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i="1">
                            <a:solidFill>
                              <a:srgbClr val="1B58B8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srgbClr val="1B58B8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1B58B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1B58B8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i="1">
                            <a:solidFill>
                              <a:srgbClr val="1B58B8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59" y="1776113"/>
                <a:ext cx="11037694" cy="1384995"/>
              </a:xfrm>
              <a:prstGeom prst="rect">
                <a:avLst/>
              </a:prstGeom>
              <a:blipFill>
                <a:blip r:embed="rId3"/>
                <a:stretch>
                  <a:fillRect l="-1104" t="-3947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ontent Placeholder 2"/>
              <p:cNvSpPr txBox="1">
                <a:spLocks/>
              </p:cNvSpPr>
              <p:nvPr/>
            </p:nvSpPr>
            <p:spPr>
              <a:xfrm>
                <a:off x="1822898" y="3413870"/>
                <a:ext cx="8754642" cy="11061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600">
                                      <a:latin typeface="Cambria Math" panose="02040503050406030204" pitchFamily="18" charset="0"/>
                                    </a:rPr>
                                    <m:t>Utility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sz="2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2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),</m:t>
                                  </m:r>
                                  <m:sSub>
                                    <m:sSubPr>
                                      <m:ctrlPr>
                                        <a:rPr lang="en-US" sz="26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  <m:sub>
                                      <m:r>
                                        <a:rPr lang="en-US" sz="26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6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26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600">
                          <a:latin typeface="Cambria Math" panose="02040503050406030204" pitchFamily="18" charset="0"/>
                        </a:rPr>
                        <m:t>Revenue</m:t>
                      </m:r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260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60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PT</m:t>
                              </m:r>
                              <m:d>
                                <m:d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b="1" i="1" smtClean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sz="26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4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898" y="3413870"/>
                <a:ext cx="8754642" cy="11061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6526505" y="4759176"/>
            <a:ext cx="1442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1B58B8"/>
                </a:solidFill>
              </a:rPr>
              <a:t>Revenue</a:t>
            </a:r>
          </a:p>
        </p:txBody>
      </p:sp>
      <p:sp>
        <p:nvSpPr>
          <p:cNvPr id="51" name="Right Brace 50"/>
          <p:cNvSpPr/>
          <p:nvPr/>
        </p:nvSpPr>
        <p:spPr>
          <a:xfrm rot="5400000">
            <a:off x="6965577" y="3644915"/>
            <a:ext cx="453023" cy="1554238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ight Brace 51"/>
          <p:cNvSpPr/>
          <p:nvPr/>
        </p:nvSpPr>
        <p:spPr>
          <a:xfrm rot="5400000">
            <a:off x="9073471" y="3597596"/>
            <a:ext cx="458521" cy="1637593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321493" y="4759176"/>
            <a:ext cx="407035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B58B8"/>
                </a:solidFill>
              </a:rPr>
              <a:t>Deviating Utility of</a:t>
            </a:r>
            <a:endParaRPr lang="en-US" sz="3200" dirty="0">
              <a:solidFill>
                <a:srgbClr val="1B58B8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B58B8"/>
                </a:solidFill>
              </a:rPr>
              <a:t>sample opponent values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B58B8"/>
                </a:solidFill>
              </a:rPr>
              <a:t>bid half value if you are optimal</a:t>
            </a:r>
            <a:endParaRPr lang="en-US" sz="2800" dirty="0">
              <a:solidFill>
                <a:srgbClr val="1B58B8"/>
              </a:solidFill>
            </a:endParaRPr>
          </a:p>
        </p:txBody>
      </p:sp>
      <p:sp>
        <p:nvSpPr>
          <p:cNvPr id="22" name="Right Brace 21"/>
          <p:cNvSpPr/>
          <p:nvPr/>
        </p:nvSpPr>
        <p:spPr>
          <a:xfrm rot="5400000">
            <a:off x="4130158" y="2715312"/>
            <a:ext cx="453023" cy="3415727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176975" y="4759176"/>
            <a:ext cx="26485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1B58B8"/>
                </a:solidFill>
              </a:rPr>
              <a:t>Half of expected optimal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 flipH="1">
                <a:off x="151538" y="3272977"/>
                <a:ext cx="223733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6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6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sz="6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r>
                        <a:rPr lang="en-US" sz="6000" b="0" i="0" smtClean="0">
                          <a:latin typeface="Cambria Math" panose="02040503050406030204" pitchFamily="18" charset="0"/>
                        </a:rPr>
                        <m:t>[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51538" y="3272977"/>
                <a:ext cx="2237331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 flipH="1">
                <a:off x="10280370" y="3178920"/>
                <a:ext cx="81189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280370" y="3178920"/>
                <a:ext cx="811897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87119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Extension to BNE of IPV setting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65759" y="1776113"/>
                <a:ext cx="1103769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</a:rPr>
                  <a:t>Candidate.</a:t>
                </a:r>
                <a:r>
                  <a:rPr lang="en-US" sz="2800" dirty="0"/>
                  <a:t> Sample opponents values, bid half value if you are optimal</a:t>
                </a:r>
              </a:p>
              <a:p>
                <a:r>
                  <a:rPr lang="en-US" sz="2800" b="1" dirty="0">
                    <a:solidFill>
                      <a:srgbClr val="0A5BC4"/>
                    </a:solidFill>
                  </a:rPr>
                  <a:t>We know.</a:t>
                </a:r>
                <a:r>
                  <a:rPr lang="en-US" sz="2800" dirty="0">
                    <a:solidFill>
                      <a:srgbClr val="0A5BC4"/>
                    </a:solidFill>
                  </a:rPr>
                  <a:t> </a:t>
                </a:r>
                <a:r>
                  <a:rPr lang="en-US" sz="2800" dirty="0"/>
                  <a:t>No player wants to deviate to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>
                    <a:solidFill>
                      <a:srgbClr val="0A5BC4"/>
                    </a:solidFill>
                  </a:rPr>
                  <a:t>any other bid </a:t>
                </a:r>
                <a:r>
                  <a:rPr lang="en-US" sz="2800" dirty="0">
                    <a:solidFill>
                      <a:srgbClr val="1B58B8"/>
                    </a:solidFill>
                  </a:rPr>
                  <a:t>in expectation over opponents bids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1B58B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1B58B8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i="1">
                            <a:solidFill>
                              <a:srgbClr val="1B58B8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srgbClr val="1B58B8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1B58B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1B58B8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i="1">
                            <a:solidFill>
                              <a:srgbClr val="1B58B8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59" y="1776113"/>
                <a:ext cx="11037694" cy="1384995"/>
              </a:xfrm>
              <a:prstGeom prst="rect">
                <a:avLst/>
              </a:prstGeom>
              <a:blipFill>
                <a:blip r:embed="rId3"/>
                <a:stretch>
                  <a:fillRect l="-1104" t="-3947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1569228" y="3413870"/>
                <a:ext cx="9144000" cy="11061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sSub>
                                <m:sSubPr>
                                  <m:ctrlPr>
                                    <a:rPr lang="en-US" sz="26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26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6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600">
                                      <a:latin typeface="Cambria Math" panose="02040503050406030204" pitchFamily="18" charset="0"/>
                                    </a:rPr>
                                    <m:t>Utility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sz="2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2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),</m:t>
                                  </m:r>
                                  <m:sSub>
                                    <m:sSubPr>
                                      <m:ctrlPr>
                                        <a:rPr lang="en-US" sz="26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  <m:sub>
                                      <m:r>
                                        <a:rPr lang="en-US" sz="26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6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26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Revenue</m:t>
                          </m:r>
                          <m:d>
                            <m:dPr>
                              <m:ctrlP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</m:d>
                      <m:r>
                        <a:rPr lang="en-US" sz="260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sz="2600" b="0" i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lang="en-US" sz="2600" i="0" smtClean="0"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 panose="02040503050406030204" pitchFamily="18" charset="0"/>
                            </a:rPr>
                            <m:t>PT</m:t>
                          </m:r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d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sz="26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228" y="3413870"/>
                <a:ext cx="9144000" cy="11061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6804526" y="4771258"/>
            <a:ext cx="15994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1B58B8"/>
                </a:solidFill>
              </a:rPr>
              <a:t>Expected </a:t>
            </a:r>
          </a:p>
          <a:p>
            <a:r>
              <a:rPr lang="en-US" sz="2800" dirty="0">
                <a:solidFill>
                  <a:srgbClr val="1B58B8"/>
                </a:solidFill>
              </a:rPr>
              <a:t>Revenue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25090" y="4771258"/>
            <a:ext cx="26485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1B58B8"/>
                </a:solidFill>
              </a:rPr>
              <a:t>Half of expected optimal</a:t>
            </a:r>
          </a:p>
        </p:txBody>
      </p:sp>
      <p:sp>
        <p:nvSpPr>
          <p:cNvPr id="15" name="Right Brace 14"/>
          <p:cNvSpPr/>
          <p:nvPr/>
        </p:nvSpPr>
        <p:spPr>
          <a:xfrm rot="5400000">
            <a:off x="7226748" y="3277559"/>
            <a:ext cx="453023" cy="2288949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Brace 16"/>
          <p:cNvSpPr/>
          <p:nvPr/>
        </p:nvSpPr>
        <p:spPr>
          <a:xfrm rot="5400000">
            <a:off x="9568685" y="3624997"/>
            <a:ext cx="458521" cy="1582791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793163" y="4843487"/>
            <a:ext cx="47902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B58B8"/>
                </a:solidFill>
              </a:rPr>
              <a:t>Expected Deviating Utility of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B58B8"/>
                </a:solidFill>
              </a:rPr>
              <a:t>sample opponent values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B58B8"/>
                </a:solidFill>
              </a:rPr>
              <a:t>bid half value if you are optimal</a:t>
            </a:r>
          </a:p>
        </p:txBody>
      </p:sp>
      <p:sp>
        <p:nvSpPr>
          <p:cNvPr id="19" name="Right Brace 18"/>
          <p:cNvSpPr/>
          <p:nvPr/>
        </p:nvSpPr>
        <p:spPr>
          <a:xfrm rot="5400000">
            <a:off x="3841093" y="2597327"/>
            <a:ext cx="453023" cy="36517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: Rounded Corners 2"/>
          <p:cNvSpPr/>
          <p:nvPr/>
        </p:nvSpPr>
        <p:spPr>
          <a:xfrm>
            <a:off x="211946" y="4645653"/>
            <a:ext cx="3451710" cy="1416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Independence crucial: </a:t>
            </a:r>
          </a:p>
          <a:p>
            <a:r>
              <a:rPr lang="en-US" dirty="0"/>
              <a:t>In correlated values, distribution of opponent bids changes conditional on value</a:t>
            </a:r>
          </a:p>
        </p:txBody>
      </p:sp>
    </p:spTree>
    <p:extLst>
      <p:ext uri="{BB962C8B-B14F-4D97-AF65-F5344CB8AC3E}">
        <p14:creationId xmlns:p14="http://schemas.microsoft.com/office/powerpoint/2010/main" val="344912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Extension to BNE of IPV setting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65759" y="1776113"/>
                <a:ext cx="1103769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</a:rPr>
                  <a:t>Candidate.</a:t>
                </a:r>
                <a:r>
                  <a:rPr lang="en-US" sz="2800" dirty="0"/>
                  <a:t> Sample opponents values, bid half value if you are optimal</a:t>
                </a:r>
              </a:p>
              <a:p>
                <a:r>
                  <a:rPr lang="en-US" sz="2800" b="1" dirty="0">
                    <a:solidFill>
                      <a:srgbClr val="0A5BC4"/>
                    </a:solidFill>
                  </a:rPr>
                  <a:t>We know.</a:t>
                </a:r>
                <a:r>
                  <a:rPr lang="en-US" sz="2800" dirty="0">
                    <a:solidFill>
                      <a:srgbClr val="0A5BC4"/>
                    </a:solidFill>
                  </a:rPr>
                  <a:t> </a:t>
                </a:r>
                <a:r>
                  <a:rPr lang="en-US" sz="2800" dirty="0"/>
                  <a:t>No player wants to deviate to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>
                    <a:solidFill>
                      <a:srgbClr val="0A5BC4"/>
                    </a:solidFill>
                  </a:rPr>
                  <a:t>any other bid </a:t>
                </a:r>
                <a:r>
                  <a:rPr lang="en-US" sz="2800" dirty="0">
                    <a:solidFill>
                      <a:srgbClr val="1B58B8"/>
                    </a:solidFill>
                  </a:rPr>
                  <a:t>in expectation over opponents bids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1B58B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1B58B8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i="1">
                            <a:solidFill>
                              <a:srgbClr val="1B58B8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srgbClr val="1B58B8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1B58B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1B58B8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i="1">
                            <a:solidFill>
                              <a:srgbClr val="1B58B8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59" y="1776113"/>
                <a:ext cx="11037694" cy="1384995"/>
              </a:xfrm>
              <a:prstGeom prst="rect">
                <a:avLst/>
              </a:prstGeom>
              <a:blipFill>
                <a:blip r:embed="rId3"/>
                <a:stretch>
                  <a:fillRect l="-1104" t="-3947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1569228" y="3413870"/>
                <a:ext cx="9144000" cy="11061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600">
                                      <a:latin typeface="Cambria Math" panose="02040503050406030204" pitchFamily="18" charset="0"/>
                                    </a:rPr>
                                    <m:t>Utility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  <m:r>
                                    <a:rPr lang="en-US" sz="26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6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  <m:r>
                                    <a:rPr lang="en-US" sz="26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26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Revenue</m:t>
                          </m:r>
                          <m:d>
                            <m:dPr>
                              <m:ctrlP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</m:d>
                      <m:r>
                        <a:rPr lang="en-US" sz="260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sz="2600" b="0" i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lang="en-US" sz="2600" i="0" smtClean="0"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 panose="02040503050406030204" pitchFamily="18" charset="0"/>
                            </a:rPr>
                            <m:t>PT</m:t>
                          </m:r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d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sz="26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228" y="3413870"/>
                <a:ext cx="9144000" cy="11061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6096000" y="4843487"/>
            <a:ext cx="15994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1B58B8"/>
                </a:solidFill>
              </a:rPr>
              <a:t>Expected </a:t>
            </a:r>
          </a:p>
          <a:p>
            <a:r>
              <a:rPr lang="en-US" sz="2800" dirty="0">
                <a:solidFill>
                  <a:srgbClr val="1B58B8"/>
                </a:solidFill>
              </a:rPr>
              <a:t>Revenue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36649" y="4843487"/>
            <a:ext cx="26485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1B58B8"/>
                </a:solidFill>
              </a:rPr>
              <a:t>Half of expected optimal</a:t>
            </a:r>
          </a:p>
        </p:txBody>
      </p:sp>
      <p:sp>
        <p:nvSpPr>
          <p:cNvPr id="15" name="Right Brace 14"/>
          <p:cNvSpPr/>
          <p:nvPr/>
        </p:nvSpPr>
        <p:spPr>
          <a:xfrm rot="5400000">
            <a:off x="6578014" y="3278703"/>
            <a:ext cx="453023" cy="2288949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Brace 16"/>
          <p:cNvSpPr/>
          <p:nvPr/>
        </p:nvSpPr>
        <p:spPr>
          <a:xfrm rot="5400000">
            <a:off x="8931675" y="3631781"/>
            <a:ext cx="458521" cy="1582791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793164" y="4843487"/>
            <a:ext cx="3866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1B58B8"/>
                </a:solidFill>
              </a:rPr>
              <a:t>Expected Equilibrium Utility</a:t>
            </a:r>
            <a:endParaRPr lang="en-US" sz="2400" dirty="0">
              <a:solidFill>
                <a:srgbClr val="1B58B8"/>
              </a:solidFill>
            </a:endParaRPr>
          </a:p>
        </p:txBody>
      </p:sp>
      <p:sp>
        <p:nvSpPr>
          <p:cNvPr id="19" name="Right Brace 18"/>
          <p:cNvSpPr/>
          <p:nvPr/>
        </p:nvSpPr>
        <p:spPr>
          <a:xfrm rot="5400000">
            <a:off x="3534327" y="2904094"/>
            <a:ext cx="453023" cy="3038168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0588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Extension to BNE of IPV setting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65759" y="1776113"/>
                <a:ext cx="1103769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</a:rPr>
                  <a:t>Candidate.</a:t>
                </a:r>
                <a:r>
                  <a:rPr lang="en-US" sz="2800" dirty="0"/>
                  <a:t> Sample opponents values, bid half value if you are optimal</a:t>
                </a:r>
              </a:p>
              <a:p>
                <a:r>
                  <a:rPr lang="en-US" sz="2800" b="1" dirty="0">
                    <a:solidFill>
                      <a:srgbClr val="0A5BC4"/>
                    </a:solidFill>
                  </a:rPr>
                  <a:t>We know.</a:t>
                </a:r>
                <a:r>
                  <a:rPr lang="en-US" sz="2800" dirty="0">
                    <a:solidFill>
                      <a:srgbClr val="0A5BC4"/>
                    </a:solidFill>
                  </a:rPr>
                  <a:t> </a:t>
                </a:r>
                <a:r>
                  <a:rPr lang="en-US" sz="2800" dirty="0"/>
                  <a:t>No player wants to deviate to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>
                    <a:solidFill>
                      <a:srgbClr val="0A5BC4"/>
                    </a:solidFill>
                  </a:rPr>
                  <a:t>any other bid </a:t>
                </a:r>
                <a:r>
                  <a:rPr lang="en-US" sz="2800" dirty="0">
                    <a:solidFill>
                      <a:srgbClr val="1B58B8"/>
                    </a:solidFill>
                  </a:rPr>
                  <a:t>in expectation over opponents bids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1B58B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1B58B8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i="1">
                            <a:solidFill>
                              <a:srgbClr val="1B58B8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srgbClr val="1B58B8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1B58B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1B58B8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i="1">
                            <a:solidFill>
                              <a:srgbClr val="1B58B8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59" y="1776113"/>
                <a:ext cx="11037694" cy="1384995"/>
              </a:xfrm>
              <a:prstGeom prst="rect">
                <a:avLst/>
              </a:prstGeom>
              <a:blipFill>
                <a:blip r:embed="rId3"/>
                <a:stretch>
                  <a:fillRect l="-1104" t="-3947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1569228" y="3413870"/>
                <a:ext cx="9144000" cy="11061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6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 panose="02040503050406030204" pitchFamily="18" charset="0"/>
                            </a:rPr>
                            <m:t>Welfare</m:t>
                          </m:r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d>
                                <m:dPr>
                                  <m:ctrlPr>
                                    <a:rPr lang="en-US" sz="2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60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sz="2600" b="0" i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lang="en-US" sz="2600" i="0" smtClean="0"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 panose="02040503050406030204" pitchFamily="18" charset="0"/>
                            </a:rPr>
                            <m:t>PT</m:t>
                          </m:r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d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sz="26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228" y="3413870"/>
                <a:ext cx="9144000" cy="11061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521093" y="4843487"/>
            <a:ext cx="26485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1B58B8"/>
                </a:solidFill>
              </a:rPr>
              <a:t>Half of expected optimal</a:t>
            </a:r>
          </a:p>
        </p:txBody>
      </p:sp>
      <p:sp>
        <p:nvSpPr>
          <p:cNvPr id="17" name="Right Brace 16"/>
          <p:cNvSpPr/>
          <p:nvPr/>
        </p:nvSpPr>
        <p:spPr>
          <a:xfrm rot="5400000">
            <a:off x="7396155" y="3634532"/>
            <a:ext cx="458521" cy="1582791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967132" y="4843487"/>
            <a:ext cx="3866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1B58B8"/>
                </a:solidFill>
              </a:rPr>
              <a:t>Expected Equilibrium Welfare</a:t>
            </a:r>
            <a:endParaRPr lang="en-US" sz="2400" dirty="0">
              <a:solidFill>
                <a:srgbClr val="1B58B8"/>
              </a:solidFill>
            </a:endParaRPr>
          </a:p>
        </p:txBody>
      </p:sp>
      <p:sp>
        <p:nvSpPr>
          <p:cNvPr id="19" name="Right Brace 18"/>
          <p:cNvSpPr/>
          <p:nvPr/>
        </p:nvSpPr>
        <p:spPr>
          <a:xfrm rot="5400000">
            <a:off x="4879378" y="3075178"/>
            <a:ext cx="453023" cy="2696002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2410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1416461" y="2051172"/>
                <a:ext cx="9397056" cy="7301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Mechanism admits for any valuation profile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deviations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461" y="2051172"/>
                <a:ext cx="9397056" cy="730128"/>
              </a:xfrm>
              <a:prstGeom prst="roundRect">
                <a:avLst/>
              </a:prstGeom>
              <a:blipFill>
                <a:blip r:embed="rId3"/>
                <a:stretch>
                  <a:fillRect l="-583" b="-9016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/>
          <p:cNvSpPr/>
          <p:nvPr/>
        </p:nvSpPr>
        <p:spPr>
          <a:xfrm>
            <a:off x="1408043" y="431800"/>
            <a:ext cx="9184290" cy="1464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Core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073061" y="2885061"/>
                <a:ext cx="9772650" cy="9882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Utility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evenue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Contribution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optimal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061" y="2885061"/>
                <a:ext cx="9772650" cy="9882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Brace 1"/>
          <p:cNvSpPr/>
          <p:nvPr/>
        </p:nvSpPr>
        <p:spPr>
          <a:xfrm rot="5400000">
            <a:off x="3288182" y="2884300"/>
            <a:ext cx="335280" cy="22555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55268" y="4428290"/>
            <a:ext cx="2401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1B58B8"/>
                </a:solidFill>
              </a:rPr>
              <a:t>Either guarantees me high utility</a:t>
            </a:r>
          </a:p>
        </p:txBody>
      </p:sp>
      <p:sp>
        <p:nvSpPr>
          <p:cNvPr id="12" name="Right Brace 11"/>
          <p:cNvSpPr/>
          <p:nvPr/>
        </p:nvSpPr>
        <p:spPr>
          <a:xfrm rot="5400000">
            <a:off x="6025017" y="2878401"/>
            <a:ext cx="335280" cy="22555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068650" y="4422391"/>
            <a:ext cx="2301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1B58B8"/>
                </a:solidFill>
              </a:rPr>
              <a:t>Or someone else is paying  a lot</a:t>
            </a:r>
          </a:p>
        </p:txBody>
      </p:sp>
      <p:sp>
        <p:nvSpPr>
          <p:cNvPr id="14" name="Right Brace 13"/>
          <p:cNvSpPr/>
          <p:nvPr/>
        </p:nvSpPr>
        <p:spPr>
          <a:xfrm rot="5400000">
            <a:off x="9546106" y="2175693"/>
            <a:ext cx="335280" cy="373052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772762" y="4428290"/>
            <a:ext cx="3806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1B58B8"/>
                </a:solidFill>
              </a:rPr>
              <a:t>Compared to my contribution to optimal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94632" y="3034786"/>
                <a:ext cx="1734841" cy="77987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For any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𝐛</m:t>
                    </m:r>
                  </m:oMath>
                </a14:m>
                <a:r>
                  <a:rPr lang="en-US" sz="2800" b="1" dirty="0">
                    <a:solidFill>
                      <a:srgbClr val="00B05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32" y="3034786"/>
                <a:ext cx="1734841" cy="779878"/>
              </a:xfrm>
              <a:prstGeom prst="roundRect">
                <a:avLst/>
              </a:prstGeom>
              <a:blipFill rotWithShape="0">
                <a:blip r:embed="rId5"/>
                <a:stretch>
                  <a:fillRect l="-4196" r="-3846" b="-461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724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3" grpId="0"/>
      <p:bldP spid="12" grpId="0" animBg="1"/>
      <p:bldP spid="13" grpId="0"/>
      <p:bldP spid="14" grpId="0" animBg="1"/>
      <p:bldP spid="15" grpId="0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Challenging Settings in Auction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Asymmetry</a:t>
            </a:r>
            <a:r>
              <a:rPr lang="en-US" dirty="0"/>
              <a:t> among bidders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Symmetric single-item sVickrey’61etting: [Milgrom-Weber’82]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Two asymmetric bidders: [Maskin-Vickrey’61,Riley’00, Amann-Leininger’96, Kirkegaard’08, Kaplan-Zamir’10,Siegel’14]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Complete information: [</a:t>
            </a:r>
            <a:r>
              <a:rPr lang="en-US" dirty="0" err="1">
                <a:solidFill>
                  <a:schemeClr val="bg1"/>
                </a:solidFill>
              </a:rPr>
              <a:t>Baye</a:t>
            </a:r>
            <a:r>
              <a:rPr lang="en-US" dirty="0">
                <a:solidFill>
                  <a:schemeClr val="bg1"/>
                </a:solidFill>
              </a:rPr>
              <a:t> et al’96]</a:t>
            </a:r>
          </a:p>
          <a:p>
            <a:r>
              <a:rPr lang="en-US" b="1" dirty="0"/>
              <a:t>Simultaneous/Sequential</a:t>
            </a:r>
            <a:r>
              <a:rPr lang="en-US" dirty="0"/>
              <a:t> heterogeneous item auctions</a:t>
            </a:r>
          </a:p>
          <a:p>
            <a:pPr marL="457200" lvl="1" indent="0">
              <a:buNone/>
            </a:pPr>
            <a:r>
              <a:rPr lang="en-US" dirty="0"/>
              <a:t>Milgrom-Weber’82: </a:t>
            </a:r>
            <a:r>
              <a:rPr lang="en-US" i="1" dirty="0"/>
              <a:t>“Most analyses of competitive bidding situations are based on the assumption that each auction can be treated in isolation. This assumption is sometimes unreasonable.“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Complete information: [Engelbrecht-Wiggans-Weber’79, Bikhchandani’99, Bae et al’08]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Symmetric bidders, homogeneous items: [Milgrom-Weber’99]</a:t>
            </a:r>
          </a:p>
          <a:p>
            <a:r>
              <a:rPr lang="en-US" b="1" dirty="0"/>
              <a:t>Unknown fundamentals</a:t>
            </a:r>
            <a:r>
              <a:rPr lang="en-US" dirty="0"/>
              <a:t> by the players and </a:t>
            </a:r>
            <a:r>
              <a:rPr lang="en-US" b="1" dirty="0"/>
              <a:t>learning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Simple learning strategies: fictitious play [Robinson’51,Brown’51,Monderer-Shapley’96,Fundenberg-Levine’95], rational learning [Kalai-Lehrer’93], regret matching [Hart-Mas-Colell’00], Hannan consistency [Hannan’57], multiplicative weights [Freund-Schapire’99].  Mostly analyzing convergence to an equilibrium notion [Fudenberg-Levine’98].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Bayes-correlated equilibrium: [Bergemann-Morris’11], yields generic LP for robust predictions, hard to analyze structurally for auction setting. [Bergemann-Brooks-Morris’16] for first price auctions</a:t>
            </a:r>
          </a:p>
        </p:txBody>
      </p:sp>
    </p:spTree>
    <p:extLst>
      <p:ext uri="{BB962C8B-B14F-4D97-AF65-F5344CB8AC3E}">
        <p14:creationId xmlns:p14="http://schemas.microsoft.com/office/powerpoint/2010/main" val="8778208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539087" y="2989472"/>
                <a:ext cx="9793357" cy="98825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Utility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),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evenue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Optimal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Welfare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087" y="2989472"/>
                <a:ext cx="9793357" cy="988256"/>
              </a:xfrm>
              <a:prstGeom prst="rect">
                <a:avLst/>
              </a:prstGeom>
              <a:blipFill>
                <a:blip r:embed="rId3"/>
                <a:stretch>
                  <a:fillRect b="-60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/>
          <p:cNvSpPr/>
          <p:nvPr/>
        </p:nvSpPr>
        <p:spPr>
          <a:xfrm>
            <a:off x="1408043" y="431800"/>
            <a:ext cx="9184290" cy="1464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Core Property</a:t>
            </a:r>
          </a:p>
        </p:txBody>
      </p:sp>
      <p:sp>
        <p:nvSpPr>
          <p:cNvPr id="2" name="Right Brace 1"/>
          <p:cNvSpPr/>
          <p:nvPr/>
        </p:nvSpPr>
        <p:spPr>
          <a:xfrm rot="5400000">
            <a:off x="6245406" y="-424036"/>
            <a:ext cx="291787" cy="892087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55975" y="4430839"/>
            <a:ext cx="669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1B58B8"/>
                </a:solidFill>
              </a:rPr>
              <a:t>Suffices on aggregate across players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94632" y="3034786"/>
                <a:ext cx="1734841" cy="77987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For any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𝐛</m:t>
                    </m:r>
                  </m:oMath>
                </a14:m>
                <a:r>
                  <a:rPr lang="en-US" sz="2800" b="1" dirty="0">
                    <a:solidFill>
                      <a:srgbClr val="00B05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32" y="3034786"/>
                <a:ext cx="1734841" cy="779878"/>
              </a:xfrm>
              <a:prstGeom prst="roundRect">
                <a:avLst/>
              </a:prstGeom>
              <a:blipFill rotWithShape="0">
                <a:blip r:embed="rId5"/>
                <a:stretch>
                  <a:fillRect l="-4196" r="-3846" b="-461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7"/>
              <p:cNvSpPr/>
              <p:nvPr/>
            </p:nvSpPr>
            <p:spPr>
              <a:xfrm>
                <a:off x="1416461" y="2051172"/>
                <a:ext cx="9397056" cy="7301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Mechanism admits for any valuation profile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deviations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461" y="2051172"/>
                <a:ext cx="9397056" cy="730128"/>
              </a:xfrm>
              <a:prstGeom prst="roundRect">
                <a:avLst/>
              </a:prstGeom>
              <a:blipFill>
                <a:blip r:embed="rId6"/>
                <a:stretch>
                  <a:fillRect l="-583" b="-9016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13855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674992" y="2987025"/>
                <a:ext cx="9793357" cy="9882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Utility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),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𝝁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evenue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𝝀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Optimal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Welfare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992" y="2987025"/>
                <a:ext cx="9793357" cy="988256"/>
              </a:xfrm>
              <a:prstGeom prst="rect">
                <a:avLst/>
              </a:prstGeom>
              <a:blipFill>
                <a:blip r:embed="rId3"/>
                <a:stretch>
                  <a:fillRect b="-121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/>
          <p:cNvSpPr/>
          <p:nvPr/>
        </p:nvSpPr>
        <p:spPr>
          <a:xfrm>
            <a:off x="1408043" y="431800"/>
            <a:ext cx="9184290" cy="1464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Core Property</a:t>
            </a:r>
          </a:p>
        </p:txBody>
      </p:sp>
      <p:sp>
        <p:nvSpPr>
          <p:cNvPr id="2" name="Right Brace 1"/>
          <p:cNvSpPr/>
          <p:nvPr/>
        </p:nvSpPr>
        <p:spPr>
          <a:xfrm rot="5400000">
            <a:off x="6112275" y="-382605"/>
            <a:ext cx="291787" cy="892087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22844" y="4472270"/>
                <a:ext cx="66965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1B58B8"/>
                    </a:solidFill>
                  </a:rPr>
                  <a:t>For some arbitrary constants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1B58B8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844" y="4472270"/>
                <a:ext cx="6696500" cy="523220"/>
              </a:xfrm>
              <a:prstGeom prst="rect">
                <a:avLst/>
              </a:prstGeom>
              <a:blipFill rotWithShape="0">
                <a:blip r:embed="rId5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94632" y="3034786"/>
                <a:ext cx="1734841" cy="77987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For any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𝐛</m:t>
                    </m:r>
                  </m:oMath>
                </a14:m>
                <a:r>
                  <a:rPr lang="en-US" sz="2800" b="1" dirty="0">
                    <a:solidFill>
                      <a:srgbClr val="00B05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32" y="3034786"/>
                <a:ext cx="1734841" cy="779878"/>
              </a:xfrm>
              <a:prstGeom prst="roundRect">
                <a:avLst/>
              </a:prstGeom>
              <a:blipFill rotWithShape="0">
                <a:blip r:embed="rId6"/>
                <a:stretch>
                  <a:fillRect l="-4196" r="-3846" b="-461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7"/>
              <p:cNvSpPr/>
              <p:nvPr/>
            </p:nvSpPr>
            <p:spPr>
              <a:xfrm>
                <a:off x="1416461" y="2051172"/>
                <a:ext cx="9397056" cy="7301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Mechanism admits for any valuation profile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deviations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461" y="2051172"/>
                <a:ext cx="9397056" cy="730128"/>
              </a:xfrm>
              <a:prstGeom prst="roundRect">
                <a:avLst/>
              </a:prstGeom>
              <a:blipFill>
                <a:blip r:embed="rId7"/>
                <a:stretch>
                  <a:fillRect l="-583" b="-9016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04450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1408043" y="431800"/>
                <a:ext cx="9184290" cy="146462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sz="360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3600" b="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</m:oMath>
                </a14:m>
                <a:r>
                  <a:rPr lang="en-US" sz="3600" dirty="0"/>
                  <a:t>-Smooth Mechanism</a:t>
                </a: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043" y="431800"/>
                <a:ext cx="9184290" cy="1464628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-56272" y="5472332"/>
            <a:ext cx="123936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>
          <a:xfrm>
            <a:off x="838200" y="5627077"/>
            <a:ext cx="10515600" cy="112541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7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Composable</a:t>
            </a:r>
            <a:r>
              <a:rPr lang="en-US" sz="37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Efficient Mechanisms</a:t>
            </a:r>
          </a:p>
          <a:p>
            <a:pPr marL="0" indent="0">
              <a:buNone/>
            </a:pPr>
            <a:r>
              <a:rPr lang="en-US" sz="3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V. Syrgkanis, E. Tardos </a:t>
            </a:r>
          </a:p>
          <a:p>
            <a:pPr marL="0" indent="0">
              <a:buNone/>
            </a:pPr>
            <a:r>
              <a:rPr lang="en-US" sz="3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2013 ACM Symposium on Theory of Computing (</a:t>
            </a:r>
            <a:r>
              <a:rPr lang="en-US" sz="37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STOC’13</a:t>
            </a:r>
            <a:r>
              <a:rPr lang="en-US" sz="3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94632" y="3034786"/>
                <a:ext cx="1734841" cy="77987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For any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𝐛</m:t>
                    </m:r>
                  </m:oMath>
                </a14:m>
                <a:r>
                  <a:rPr lang="en-US" sz="2800" b="1" dirty="0">
                    <a:solidFill>
                      <a:srgbClr val="00B05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32" y="3034786"/>
                <a:ext cx="1734841" cy="779878"/>
              </a:xfrm>
              <a:prstGeom prst="roundRect">
                <a:avLst/>
              </a:prstGeom>
              <a:blipFill rotWithShape="0">
                <a:blip r:embed="rId6"/>
                <a:stretch>
                  <a:fillRect l="-4196" r="-3846" b="-461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8472" y="4050644"/>
                <a:ext cx="11623431" cy="1613711"/>
              </a:xfrm>
            </p:spPr>
            <p:txBody>
              <a:bodyPr>
                <a:normAutofit/>
              </a:bodyPr>
              <a:lstStyle/>
              <a:p>
                <a:pPr marL="0" indent="0">
                  <a:spcAft>
                    <a:spcPts val="1200"/>
                  </a:spcAft>
                  <a:buNone/>
                </a:pPr>
                <a:r>
                  <a:rPr lang="en-US" b="1" dirty="0">
                    <a:solidFill>
                      <a:srgbClr val="1B58B8"/>
                    </a:solidFill>
                  </a:rPr>
                  <a:t>Theorem.</a:t>
                </a:r>
                <a:r>
                  <a:rPr lang="en-US" dirty="0">
                    <a:solidFill>
                      <a:schemeClr val="tx1"/>
                    </a:solidFill>
                  </a:rPr>
                  <a:t> If mechanism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-smooth</a:t>
                </a:r>
                <a:r>
                  <a:rPr lang="en-US" dirty="0">
                    <a:solidFill>
                      <a:srgbClr val="1B58B8"/>
                    </a:solidFill>
                  </a:rPr>
                  <a:t> </a:t>
                </a:r>
                <a:r>
                  <a:rPr lang="en-US" dirty="0"/>
                  <a:t>at any BNE of IPV setting: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Expected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Equilibrium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Welfare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Expected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Optimal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Welfare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8472" y="4050644"/>
                <a:ext cx="11623431" cy="1613711"/>
              </a:xfrm>
              <a:blipFill>
                <a:blip r:embed="rId7"/>
                <a:stretch>
                  <a:fillRect l="-1101" t="-6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674992" y="2987025"/>
                <a:ext cx="9793357" cy="9882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Utility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),</m:t>
                              </m:r>
                              <m:sSub>
                                <m:sSubPr>
                                  <m:ctrlPr>
                                    <a:rPr lang="en-US" sz="28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𝝁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evenue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𝝀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Optimal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Welfare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992" y="2987025"/>
                <a:ext cx="9793357" cy="988256"/>
              </a:xfrm>
              <a:prstGeom prst="rect">
                <a:avLst/>
              </a:prstGeom>
              <a:blipFill>
                <a:blip r:embed="rId8"/>
                <a:stretch>
                  <a:fillRect b="-121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7"/>
              <p:cNvSpPr/>
              <p:nvPr/>
            </p:nvSpPr>
            <p:spPr>
              <a:xfrm>
                <a:off x="1416461" y="2051172"/>
                <a:ext cx="9397056" cy="7301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Mechanism admits for any valuation profile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deviations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461" y="2051172"/>
                <a:ext cx="9397056" cy="730128"/>
              </a:xfrm>
              <a:prstGeom prst="roundRect">
                <a:avLst/>
              </a:prstGeom>
              <a:blipFill>
                <a:blip r:embed="rId9"/>
                <a:stretch>
                  <a:fillRect l="-583" b="-9016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988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073" y="1690688"/>
            <a:ext cx="10883854" cy="4633912"/>
          </a:xfrm>
        </p:spPr>
        <p:txBody>
          <a:bodyPr numCol="2">
            <a:noAutofit/>
          </a:bodyPr>
          <a:lstStyle/>
          <a:p>
            <a:r>
              <a:rPr lang="en-US" sz="2400" b="1" dirty="0"/>
              <a:t>Simultaneous Item Auctions</a:t>
            </a:r>
          </a:p>
          <a:p>
            <a:pPr marL="274320" lvl="1" indent="0">
              <a:buNone/>
            </a:pPr>
            <a:r>
              <a:rPr lang="en-US" sz="2000" dirty="0"/>
              <a:t>Christodoulou, Kovacs, </a:t>
            </a:r>
            <a:r>
              <a:rPr lang="en-US" sz="2000" dirty="0" err="1"/>
              <a:t>Schapira</a:t>
            </a:r>
            <a:r>
              <a:rPr lang="en-US" sz="2000" dirty="0"/>
              <a:t> ICALP’08, Bhawalkar, Roughgarden SODA’11, Hassidim, Kaplan, Mansour, Nisan EC’11</a:t>
            </a:r>
          </a:p>
          <a:p>
            <a:r>
              <a:rPr lang="en-US" sz="2400" b="1" dirty="0"/>
              <a:t>Auctions based on Greedy Allocation Algorithms</a:t>
            </a:r>
          </a:p>
          <a:p>
            <a:pPr marL="274320" lvl="1" indent="0">
              <a:buNone/>
            </a:pPr>
            <a:r>
              <a:rPr lang="en-US" sz="2000" dirty="0" err="1"/>
              <a:t>Lucier</a:t>
            </a:r>
            <a:r>
              <a:rPr lang="en-US" sz="2000" dirty="0"/>
              <a:t>, Borodin SODA’10</a:t>
            </a:r>
            <a:endParaRPr lang="en-US" sz="2000" b="1" dirty="0"/>
          </a:p>
          <a:p>
            <a:r>
              <a:rPr lang="en-US" sz="2400" b="1" dirty="0" err="1"/>
              <a:t>AdAuctions</a:t>
            </a:r>
            <a:r>
              <a:rPr lang="en-US" sz="2400" b="1" dirty="0"/>
              <a:t> (GSP, GFP)</a:t>
            </a:r>
          </a:p>
          <a:p>
            <a:pPr marL="274320" lvl="1" indent="0">
              <a:buNone/>
            </a:pPr>
            <a:r>
              <a:rPr lang="en-US" sz="2000" dirty="0"/>
              <a:t>Paes-Leme Tardos FOCS’10, Lucier, Paes-Leme + CKKK EC’11</a:t>
            </a:r>
            <a:endParaRPr lang="en-US" b="1" dirty="0"/>
          </a:p>
          <a:p>
            <a:r>
              <a:rPr lang="en-US" sz="2400" b="1" dirty="0"/>
              <a:t>Sequential First/Second Price Auctions</a:t>
            </a:r>
          </a:p>
          <a:p>
            <a:pPr marL="274320" lvl="1" indent="0">
              <a:buNone/>
            </a:pPr>
            <a:r>
              <a:rPr lang="en-US" sz="2000" dirty="0"/>
              <a:t>Paes Leme, </a:t>
            </a:r>
            <a:r>
              <a:rPr lang="en-US" sz="2000" b="1" dirty="0">
                <a:solidFill>
                  <a:srgbClr val="C00000"/>
                </a:solidFill>
              </a:rPr>
              <a:t>Syrgkanis</a:t>
            </a:r>
            <a:r>
              <a:rPr lang="en-US" sz="2000" dirty="0"/>
              <a:t>, Tardos SODA’12, </a:t>
            </a:r>
            <a:r>
              <a:rPr lang="en-US" sz="2000" b="1" dirty="0">
                <a:solidFill>
                  <a:srgbClr val="C00000"/>
                </a:solidFill>
              </a:rPr>
              <a:t>Syrgkanis</a:t>
            </a:r>
            <a:r>
              <a:rPr lang="en-US" sz="2000" dirty="0"/>
              <a:t>, Tardos EC’12</a:t>
            </a:r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 err="1"/>
              <a:t>Walrasian</a:t>
            </a:r>
            <a:r>
              <a:rPr lang="en-US" sz="2400" b="1" dirty="0"/>
              <a:t> Mechanism</a:t>
            </a:r>
          </a:p>
          <a:p>
            <a:pPr marL="274320" lvl="1" indent="0">
              <a:buNone/>
            </a:pPr>
            <a:r>
              <a:rPr lang="en-US" sz="2000" dirty="0"/>
              <a:t>Babaioff, Lucier, Nisan, Paes-Leme EC’14</a:t>
            </a:r>
          </a:p>
          <a:p>
            <a:r>
              <a:rPr lang="en-US" sz="2400" b="1" dirty="0"/>
              <a:t>Uniform Price Auctions</a:t>
            </a:r>
          </a:p>
          <a:p>
            <a:pPr marL="274320" lvl="1" indent="0">
              <a:buNone/>
            </a:pPr>
            <a:r>
              <a:rPr lang="en-US" sz="2000" dirty="0"/>
              <a:t>De </a:t>
            </a:r>
            <a:r>
              <a:rPr lang="en-US" sz="2000" dirty="0" err="1"/>
              <a:t>Keijzer</a:t>
            </a:r>
            <a:r>
              <a:rPr lang="en-US" sz="2000" dirty="0"/>
              <a:t> et al. ESA’13</a:t>
            </a:r>
            <a:endParaRPr lang="en-US" sz="2800" dirty="0"/>
          </a:p>
          <a:p>
            <a:r>
              <a:rPr lang="en-US" sz="2400" b="1" dirty="0"/>
              <a:t>Relax-and-Round Mechanisms</a:t>
            </a:r>
          </a:p>
          <a:p>
            <a:pPr marL="274320" lvl="1" indent="0">
              <a:buNone/>
            </a:pPr>
            <a:r>
              <a:rPr lang="en-US" sz="2000" dirty="0"/>
              <a:t>Duetting et al. EC’15</a:t>
            </a:r>
          </a:p>
          <a:p>
            <a:r>
              <a:rPr lang="en-US" sz="2400" b="1" dirty="0"/>
              <a:t>Bandwidth Allocation</a:t>
            </a:r>
          </a:p>
          <a:p>
            <a:pPr marL="274320" lvl="1" indent="0">
              <a:buNone/>
            </a:pPr>
            <a:r>
              <a:rPr lang="en-US" sz="2000" dirty="0" err="1"/>
              <a:t>Boudouris</a:t>
            </a:r>
            <a:r>
              <a:rPr lang="en-US" sz="2000" dirty="0"/>
              <a:t> et al. SAGT’15</a:t>
            </a:r>
          </a:p>
          <a:p>
            <a:r>
              <a:rPr lang="en-US" sz="2400" b="1" dirty="0"/>
              <a:t>Online mechanisms for energy markets</a:t>
            </a:r>
          </a:p>
          <a:p>
            <a:pPr marL="274320" lvl="1" indent="0">
              <a:buNone/>
            </a:pPr>
            <a:r>
              <a:rPr lang="en-US" sz="2000" dirty="0" err="1"/>
              <a:t>Kesselheim</a:t>
            </a:r>
            <a:r>
              <a:rPr lang="en-US" sz="2000" dirty="0"/>
              <a:t> et al. EC’15</a:t>
            </a:r>
          </a:p>
          <a:p>
            <a:pPr marL="274320" lvl="1" indent="0">
              <a:buNone/>
            </a:pPr>
            <a:endParaRPr lang="en-US" sz="2000" dirty="0"/>
          </a:p>
          <a:p>
            <a:pPr marL="274320" lvl="1" indent="0">
              <a:buNone/>
            </a:pPr>
            <a:endParaRPr lang="en-US" sz="2000" dirty="0"/>
          </a:p>
          <a:p>
            <a:pPr marL="274320" lvl="1" indent="0">
              <a:buNone/>
            </a:pPr>
            <a:endParaRPr lang="en-US" sz="2800" dirty="0"/>
          </a:p>
          <a:p>
            <a:pPr marL="274320" lvl="1" indent="0">
              <a:buNone/>
            </a:pP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 mechanisms in the literature</a:t>
            </a:r>
          </a:p>
        </p:txBody>
      </p:sp>
    </p:spTree>
    <p:extLst>
      <p:ext uri="{BB962C8B-B14F-4D97-AF65-F5344CB8AC3E}">
        <p14:creationId xmlns:p14="http://schemas.microsoft.com/office/powerpoint/2010/main" val="32603126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241280" cy="1609344"/>
          </a:xfrm>
        </p:spPr>
        <p:txBody>
          <a:bodyPr/>
          <a:lstStyle/>
          <a:p>
            <a:r>
              <a:rPr lang="en-US" dirty="0"/>
              <a:t>New results via smooth mechanisms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69848" y="2093976"/>
                <a:ext cx="10833977" cy="4754880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/>
                  <a:t>First price auction: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𝑒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/>
                          </a:rPr>
                          <m:t>,1</m:t>
                        </m:r>
                      </m:e>
                    </m:d>
                  </m:oMath>
                </a14:m>
                <a:r>
                  <a:rPr lang="en-US" sz="2400" dirty="0"/>
                  <a:t>-smooth </a:t>
                </a:r>
                <a:r>
                  <a:rPr lang="en-US" sz="2400" dirty="0">
                    <a:solidFill>
                      <a:srgbClr val="C00000"/>
                    </a:solidFill>
                  </a:rPr>
                  <a:t>(</a:t>
                </a:r>
                <a:r>
                  <a:rPr lang="en-US" sz="2000" dirty="0">
                    <a:solidFill>
                      <a:srgbClr val="C00000"/>
                    </a:solidFill>
                  </a:rPr>
                  <a:t>Improves Hassidim et al. EC’12)</a:t>
                </a:r>
              </a:p>
              <a:p>
                <a:r>
                  <a:rPr lang="en-US" sz="2400" dirty="0"/>
                  <a:t>Greedy combinatorial auction: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,1</m:t>
                        </m:r>
                      </m:e>
                    </m:d>
                  </m:oMath>
                </a14:m>
                <a:r>
                  <a:rPr lang="en-US" sz="2400" dirty="0"/>
                  <a:t>-smooth </a:t>
                </a:r>
                <a:r>
                  <a:rPr lang="en-US" sz="2400" dirty="0">
                    <a:solidFill>
                      <a:srgbClr val="C00000"/>
                    </a:solidFill>
                  </a:rPr>
                  <a:t>(</a:t>
                </a:r>
                <a:r>
                  <a:rPr lang="en-US" sz="2000" dirty="0">
                    <a:solidFill>
                      <a:srgbClr val="C00000"/>
                    </a:solidFill>
                  </a:rPr>
                  <a:t>Improves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Lucier</a:t>
                </a:r>
                <a:r>
                  <a:rPr lang="en-US" sz="2000" dirty="0">
                    <a:solidFill>
                      <a:srgbClr val="C00000"/>
                    </a:solidFill>
                  </a:rPr>
                  <a:t>-Borodin SODA’10)</a:t>
                </a:r>
              </a:p>
              <a:p>
                <a:r>
                  <a:rPr lang="en-US" sz="2400" dirty="0"/>
                  <a:t>Multi-unit auctions: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lang="en-US" sz="2400" dirty="0"/>
                  <a:t>-smooth </a:t>
                </a:r>
                <a:r>
                  <a:rPr lang="en-US" sz="2400" dirty="0">
                    <a:solidFill>
                      <a:srgbClr val="C00000"/>
                    </a:solidFill>
                  </a:rPr>
                  <a:t>(</a:t>
                </a:r>
                <a:r>
                  <a:rPr lang="en-US" sz="2000" dirty="0">
                    <a:solidFill>
                      <a:srgbClr val="C00000"/>
                    </a:solidFill>
                  </a:rPr>
                  <a:t>Improves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Markakis</a:t>
                </a:r>
                <a:r>
                  <a:rPr lang="en-US" sz="2000" dirty="0">
                    <a:solidFill>
                      <a:srgbClr val="C00000"/>
                    </a:solidFill>
                  </a:rPr>
                  <a:t> et al. SAGT’12)</a:t>
                </a:r>
                <a:endParaRPr lang="en-US" sz="2400" dirty="0">
                  <a:solidFill>
                    <a:srgbClr val="C00000"/>
                  </a:solidFill>
                </a:endParaRPr>
              </a:p>
              <a:p>
                <a:r>
                  <a:rPr lang="en-US" sz="2400" dirty="0"/>
                  <a:t>All-pay auction: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/>
                          </a:rPr>
                          <m:t>,1</m:t>
                        </m:r>
                      </m:e>
                    </m:d>
                  </m:oMath>
                </a14:m>
                <a:r>
                  <a:rPr lang="en-US" sz="2400" dirty="0"/>
                  <a:t>-smooth </a:t>
                </a:r>
                <a:r>
                  <a:rPr lang="en-US" sz="2000" dirty="0">
                    <a:solidFill>
                      <a:srgbClr val="C00000"/>
                    </a:solidFill>
                  </a:rPr>
                  <a:t>(New </a:t>
                </a:r>
                <a:r>
                  <a:rPr lang="en-US" sz="2000" i="1" dirty="0">
                    <a:solidFill>
                      <a:srgbClr val="C00000"/>
                    </a:solidFill>
                  </a:rPr>
                  <a:t>result</a:t>
                </a:r>
                <a:r>
                  <a:rPr lang="en-US" sz="2000" dirty="0">
                    <a:solidFill>
                      <a:srgbClr val="C00000"/>
                    </a:solidFill>
                  </a:rPr>
                  <a:t>)</a:t>
                </a:r>
                <a:endParaRPr lang="en-US" sz="2400" dirty="0">
                  <a:solidFill>
                    <a:srgbClr val="C00000"/>
                  </a:solidFill>
                </a:endParaRPr>
              </a:p>
              <a:p>
                <a:r>
                  <a:rPr lang="en-US" sz="2400" dirty="0"/>
                  <a:t>Position auctions: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/>
                          </a:rPr>
                          <m:t>,1</m:t>
                        </m:r>
                      </m:e>
                    </m:d>
                  </m:oMath>
                </a14:m>
                <a:r>
                  <a:rPr lang="en-US" sz="2400" dirty="0"/>
                  <a:t>-smooth (</a:t>
                </a:r>
                <a:r>
                  <a:rPr lang="en-US" sz="2000" dirty="0">
                    <a:solidFill>
                      <a:srgbClr val="C00000"/>
                    </a:solidFill>
                  </a:rPr>
                  <a:t>Extends Paes Leme et al. FOCS’10: more general valuations)</a:t>
                </a:r>
                <a:endParaRPr lang="en-US" sz="1800" dirty="0">
                  <a:solidFill>
                    <a:srgbClr val="C00000"/>
                  </a:solidFill>
                </a:endParaRPr>
              </a:p>
              <a:p>
                <a:r>
                  <a:rPr lang="en-US" sz="2400" dirty="0"/>
                  <a:t>Proportional bandwidth allocation: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lang="en-US" sz="2400" dirty="0"/>
                  <a:t>-smooth </a:t>
                </a:r>
                <a:r>
                  <a:rPr lang="en-US" sz="2000" dirty="0">
                    <a:solidFill>
                      <a:srgbClr val="C00000"/>
                    </a:solidFill>
                  </a:rPr>
                  <a:t>(Extends Johari-Tsitsiklis‘05, to incomplete information and learning outcomes)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9848" y="2093976"/>
                <a:ext cx="10833977" cy="4754880"/>
              </a:xfrm>
              <a:blipFill rotWithShape="0">
                <a:blip r:embed="rId2"/>
                <a:stretch>
                  <a:fillRect l="-788" r="-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12369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Is (1-1/e)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63% good?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661440" cy="4351338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Tight for correlated valuations [S.’14]</a:t>
            </a:r>
          </a:p>
          <a:p>
            <a:endParaRPr lang="en-US" dirty="0"/>
          </a:p>
          <a:p>
            <a:r>
              <a:rPr lang="en-US" dirty="0"/>
              <a:t>Not so for independent: 87% lower bound example [Hartline et al. ‘14]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 the next section, for combinatorial auction settings tight among all mechanisms with polynomial communication complexity</a:t>
            </a:r>
          </a:p>
        </p:txBody>
      </p:sp>
    </p:spTree>
    <p:extLst>
      <p:ext uri="{BB962C8B-B14F-4D97-AF65-F5344CB8AC3E}">
        <p14:creationId xmlns:p14="http://schemas.microsoft.com/office/powerpoint/2010/main" val="34454906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Challenge 2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Simultaneous auctions</a:t>
            </a:r>
          </a:p>
        </p:txBody>
      </p:sp>
    </p:spTree>
    <p:extLst>
      <p:ext uri="{BB962C8B-B14F-4D97-AF65-F5344CB8AC3E}">
        <p14:creationId xmlns:p14="http://schemas.microsoft.com/office/powerpoint/2010/main" val="28135816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84632"/>
            <a:ext cx="9753600" cy="1609344"/>
          </a:xfrm>
        </p:spPr>
        <p:txBody>
          <a:bodyPr>
            <a:normAutofit/>
          </a:bodyPr>
          <a:lstStyle/>
          <a:p>
            <a:r>
              <a:rPr lang="en-US" sz="3600" dirty="0"/>
              <a:t>Example cont’d: Simultaneous First-Price Auctions</a:t>
            </a:r>
            <a:endParaRPr lang="en-US" sz="5400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080514" y="3131771"/>
            <a:ext cx="3637560" cy="9413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080514" y="4047933"/>
            <a:ext cx="3637560" cy="25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080514" y="4073149"/>
            <a:ext cx="3637560" cy="1004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24531" y="3153438"/>
                <a:ext cx="499304" cy="3837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531" y="3153438"/>
                <a:ext cx="499304" cy="383759"/>
              </a:xfrm>
              <a:prstGeom prst="rect">
                <a:avLst/>
              </a:prstGeom>
              <a:blipFill rotWithShape="0">
                <a:blip r:embed="rId14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505995" y="3679009"/>
                <a:ext cx="504241" cy="3843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995" y="3679009"/>
                <a:ext cx="504241" cy="384336"/>
              </a:xfrm>
              <a:prstGeom prst="rect">
                <a:avLst/>
              </a:prstGeom>
              <a:blipFill rotWithShape="0">
                <a:blip r:embed="rId15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410201" y="4382987"/>
                <a:ext cx="504241" cy="385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1" y="4382987"/>
                <a:ext cx="504241" cy="385747"/>
              </a:xfrm>
              <a:prstGeom prst="rect">
                <a:avLst/>
              </a:prstGeom>
              <a:blipFill rotWithShape="0">
                <a:blip r:embed="rId16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71600" y="4377950"/>
                <a:ext cx="2492285" cy="812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Unit-Demand Valuation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lim>
                      </m:limLow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377950"/>
                <a:ext cx="2492285" cy="812915"/>
              </a:xfrm>
              <a:prstGeom prst="rect">
                <a:avLst/>
              </a:prstGeom>
              <a:blipFill rotWithShape="0">
                <a:blip r:embed="rId17"/>
                <a:stretch>
                  <a:fillRect l="-1956" t="-4478" r="-1711"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4" descr="http://www.clipartbest.com/cliparts/xTg/Kd9/xTgKd96Gc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723" y="2416164"/>
            <a:ext cx="296061" cy="76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ular Callout 19"/>
              <p:cNvSpPr/>
              <p:nvPr/>
            </p:nvSpPr>
            <p:spPr>
              <a:xfrm>
                <a:off x="1977766" y="2017195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1" name="Rounded Rectangular Callout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766" y="2017195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2" name="Diagram 31"/>
          <p:cNvGraphicFramePr/>
          <p:nvPr>
            <p:extLst>
              <p:ext uri="{D42A27DB-BD31-4B8C-83A1-F6EECF244321}">
                <p14:modId xmlns:p14="http://schemas.microsoft.com/office/powerpoint/2010/main" val="2050853301"/>
              </p:ext>
            </p:extLst>
          </p:nvPr>
        </p:nvGraphicFramePr>
        <p:xfrm>
          <a:off x="6791159" y="2594355"/>
          <a:ext cx="972395" cy="796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pic>
        <p:nvPicPr>
          <p:cNvPr id="33" name="Picture 4" descr="http://www.clipartbest.com/cliparts/xTg/Kd9/xTgKd96Gc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749" y="5871301"/>
            <a:ext cx="296061" cy="76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www.clipartbest.com/cliparts/xTg/Kd9/xTgKd96Gc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453" y="3679009"/>
            <a:ext cx="296061" cy="76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ular Callout 20"/>
              <p:cNvSpPr/>
              <p:nvPr/>
            </p:nvSpPr>
            <p:spPr>
              <a:xfrm>
                <a:off x="1914062" y="3272405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5" name="Rounded Rectangular Callout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062" y="3272405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ular Callout 21"/>
              <p:cNvSpPr/>
              <p:nvPr/>
            </p:nvSpPr>
            <p:spPr>
              <a:xfrm>
                <a:off x="1803065" y="5455899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6" name="Rounded Rectangular Callout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065" y="5455899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blipFill>
                <a:blip r:embed="rId26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3407103202"/>
              </p:ext>
            </p:extLst>
          </p:nvPr>
        </p:nvGraphicFramePr>
        <p:xfrm>
          <a:off x="6803017" y="3765581"/>
          <a:ext cx="972395" cy="796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39" name="Diagram 38"/>
          <p:cNvGraphicFramePr/>
          <p:nvPr>
            <p:extLst>
              <p:ext uri="{D42A27DB-BD31-4B8C-83A1-F6EECF244321}">
                <p14:modId xmlns:p14="http://schemas.microsoft.com/office/powerpoint/2010/main" val="3407103202"/>
              </p:ext>
            </p:extLst>
          </p:nvPr>
        </p:nvGraphicFramePr>
        <p:xfrm>
          <a:off x="6821127" y="4936807"/>
          <a:ext cx="972395" cy="796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</p:spTree>
    <p:extLst>
      <p:ext uri="{BB962C8B-B14F-4D97-AF65-F5344CB8AC3E}">
        <p14:creationId xmlns:p14="http://schemas.microsoft.com/office/powerpoint/2010/main" val="17705937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V="1">
            <a:off x="3080514" y="3131771"/>
            <a:ext cx="3637560" cy="9413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080514" y="4047933"/>
            <a:ext cx="3637560" cy="25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080514" y="4073149"/>
            <a:ext cx="3637560" cy="1004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24531" y="3153438"/>
                <a:ext cx="493148" cy="3837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531" y="3153438"/>
                <a:ext cx="493148" cy="383759"/>
              </a:xfrm>
              <a:prstGeom prst="rect">
                <a:avLst/>
              </a:prstGeom>
              <a:blipFill rotWithShape="0">
                <a:blip r:embed="rId10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505995" y="3679009"/>
                <a:ext cx="498085" cy="3843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995" y="3679009"/>
                <a:ext cx="498085" cy="384336"/>
              </a:xfrm>
              <a:prstGeom prst="rect">
                <a:avLst/>
              </a:prstGeom>
              <a:blipFill rotWithShape="0">
                <a:blip r:embed="rId11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410201" y="4382987"/>
                <a:ext cx="498085" cy="385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1" y="4382987"/>
                <a:ext cx="498085" cy="385747"/>
              </a:xfrm>
              <a:prstGeom prst="rect">
                <a:avLst/>
              </a:prstGeom>
              <a:blipFill rotWithShape="0">
                <a:blip r:embed="rId12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371600" y="4377950"/>
                <a:ext cx="2492285" cy="812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Unit-Demand Valuation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lim>
                      </m:limLow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377950"/>
                <a:ext cx="2492285" cy="812915"/>
              </a:xfrm>
              <a:prstGeom prst="rect">
                <a:avLst/>
              </a:prstGeom>
              <a:blipFill rotWithShape="0">
                <a:blip r:embed="rId17"/>
                <a:stretch>
                  <a:fillRect l="-1956" t="-4478" r="-1711"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1462624617"/>
              </p:ext>
            </p:extLst>
          </p:nvPr>
        </p:nvGraphicFramePr>
        <p:xfrm>
          <a:off x="6791159" y="2594355"/>
          <a:ext cx="972395" cy="796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1499930162"/>
              </p:ext>
            </p:extLst>
          </p:nvPr>
        </p:nvGraphicFramePr>
        <p:xfrm>
          <a:off x="6803017" y="3765581"/>
          <a:ext cx="972395" cy="796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35" name="Diagram 34"/>
          <p:cNvGraphicFramePr/>
          <p:nvPr>
            <p:extLst>
              <p:ext uri="{D42A27DB-BD31-4B8C-83A1-F6EECF244321}">
                <p14:modId xmlns:p14="http://schemas.microsoft.com/office/powerpoint/2010/main" val="1736349737"/>
              </p:ext>
            </p:extLst>
          </p:nvPr>
        </p:nvGraphicFramePr>
        <p:xfrm>
          <a:off x="6821127" y="4936807"/>
          <a:ext cx="972395" cy="796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pic>
        <p:nvPicPr>
          <p:cNvPr id="36" name="Picture 4" descr="http://www.clipartbest.com/cliparts/xTg/Kd9/xTgKd96Gc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723" y="2416164"/>
            <a:ext cx="296061" cy="76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ular Callout 19"/>
              <p:cNvSpPr/>
              <p:nvPr/>
            </p:nvSpPr>
            <p:spPr>
              <a:xfrm>
                <a:off x="1977766" y="2017195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7" name="Rounded Rectangular Callout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766" y="2017195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blipFill>
                <a:blip r:embed="rId3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4" descr="http://www.clipartbest.com/cliparts/xTg/Kd9/xTgKd96Gc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749" y="5871301"/>
            <a:ext cx="296061" cy="76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http://www.clipartbest.com/cliparts/xTg/Kd9/xTgKd96Gc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453" y="3679009"/>
            <a:ext cx="296061" cy="76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ular Callout 20"/>
              <p:cNvSpPr/>
              <p:nvPr/>
            </p:nvSpPr>
            <p:spPr>
              <a:xfrm>
                <a:off x="1914062" y="3272405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0" name="Rounded Rectangular Callout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062" y="3272405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blipFill>
                <a:blip r:embed="rId35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ular Callout 21"/>
              <p:cNvSpPr/>
              <p:nvPr/>
            </p:nvSpPr>
            <p:spPr>
              <a:xfrm>
                <a:off x="1803065" y="5455899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1" name="Rounded Rectangular Callout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065" y="5455899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blipFill>
                <a:blip r:embed="rId36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itle 1"/>
          <p:cNvSpPr txBox="1">
            <a:spLocks/>
          </p:cNvSpPr>
          <p:nvPr/>
        </p:nvSpPr>
        <p:spPr>
          <a:xfrm>
            <a:off x="1066800" y="484632"/>
            <a:ext cx="97536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/>
              <a:t>Example cont’d: Simultaneous First-Price Auctions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5186622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881868" y="3781576"/>
            <a:ext cx="1600200" cy="829669"/>
          </a:xfrm>
          <a:prstGeom prst="roundRect">
            <a:avLst/>
          </a:prstGeom>
          <a:solidFill>
            <a:srgbClr val="DDDDDD">
              <a:alpha val="3137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Local to global efficiency guarantees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7662417" y="4198410"/>
            <a:ext cx="1384195" cy="9413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919733" y="4028196"/>
                <a:ext cx="4813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9733" y="4028196"/>
                <a:ext cx="481350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841803" y="4264771"/>
                <a:ext cx="496098" cy="692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num>
                        <m:den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1803" y="4264771"/>
                <a:ext cx="496098" cy="69294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9670277" y="3311129"/>
                <a:ext cx="443776" cy="3695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0277" y="3311129"/>
                <a:ext cx="443776" cy="369588"/>
              </a:xfrm>
              <a:prstGeom prst="rect">
                <a:avLst/>
              </a:prstGeom>
              <a:blipFill rotWithShape="0">
                <a:blip r:embed="rId9"/>
                <a:stretch>
                  <a:fillRect b="-147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69848" y="2141890"/>
                <a:ext cx="10058400" cy="1014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Can we derive global efficiency guarantees from local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/>
                  <a:t>smoothness of each first price auction?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848" y="2141890"/>
                <a:ext cx="10058400" cy="1014380"/>
              </a:xfrm>
              <a:prstGeom prst="rect">
                <a:avLst/>
              </a:prstGeom>
              <a:blipFill rotWithShape="0">
                <a:blip r:embed="rId10"/>
                <a:stretch>
                  <a:fillRect l="-970" t="-4192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69848" y="3495924"/>
                <a:ext cx="6130898" cy="2487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A5BC4"/>
                    </a:solidFill>
                  </a:rPr>
                  <a:t>Approach.</a:t>
                </a:r>
                <a:r>
                  <a:rPr lang="en-US" sz="20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/>
                  <a:t>Prove smoothness of the global mechanism</a:t>
                </a:r>
              </a:p>
              <a:p>
                <a:endParaRPr lang="en-US" sz="2000" dirty="0"/>
              </a:p>
              <a:p>
                <a:r>
                  <a:rPr lang="en-US" sz="2000" b="1" dirty="0">
                    <a:solidFill>
                      <a:srgbClr val="0A5BC4"/>
                    </a:solidFill>
                  </a:rPr>
                  <a:t>Goal.</a:t>
                </a:r>
                <a:r>
                  <a:rPr lang="en-US" sz="2000" dirty="0"/>
                  <a:t> Construct global deviation</a:t>
                </a:r>
              </a:p>
              <a:p>
                <a:endParaRPr lang="en-US" sz="2000" dirty="0"/>
              </a:p>
              <a:p>
                <a:r>
                  <a:rPr lang="en-US" sz="2000" b="1" dirty="0">
                    <a:solidFill>
                      <a:srgbClr val="0A5BC4"/>
                    </a:solidFill>
                  </a:rPr>
                  <a:t>Main Idea.</a:t>
                </a:r>
                <a:r>
                  <a:rPr lang="en-US" sz="2000" dirty="0"/>
                  <a:t> Pick your item in the optimal allocation and perform the smoothness deviation for your local value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sz="2000" dirty="0"/>
                  <a:t>, i.e.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bSup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848" y="3495924"/>
                <a:ext cx="6130898" cy="2487989"/>
              </a:xfrm>
              <a:prstGeom prst="rect">
                <a:avLst/>
              </a:prstGeom>
              <a:blipFill>
                <a:blip r:embed="rId11"/>
                <a:stretch>
                  <a:fillRect l="-1095" t="-1222" b="-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7700497" y="5114572"/>
            <a:ext cx="134611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700497" y="5139788"/>
            <a:ext cx="1392769" cy="9815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515590" y="4891148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590" y="4891148"/>
                <a:ext cx="386644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293913" y="5630577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3913" y="5630577"/>
                <a:ext cx="386644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4" descr="http://www.clipartbest.com/cliparts/xTg/Kd9/xTgKd96Gc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880" y="3410562"/>
            <a:ext cx="296061" cy="76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ular Callout 19"/>
              <p:cNvSpPr/>
              <p:nvPr/>
            </p:nvSpPr>
            <p:spPr>
              <a:xfrm>
                <a:off x="6860923" y="3011593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6" name="Rounded Rectangular Callout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923" y="3011593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4" descr="http://www.clipartbest.com/cliparts/xTg/Kd9/xTgKd96Gc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373" y="5911225"/>
            <a:ext cx="296061" cy="76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://www.clipartbest.com/cliparts/xTg/Kd9/xTgKd96Gc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117" y="4706667"/>
            <a:ext cx="296061" cy="76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ular Callout 20"/>
              <p:cNvSpPr/>
              <p:nvPr/>
            </p:nvSpPr>
            <p:spPr>
              <a:xfrm>
                <a:off x="6806726" y="4300063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9" name="Rounded Rectangular Callout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726" y="4300063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ular Callout 21"/>
              <p:cNvSpPr/>
              <p:nvPr/>
            </p:nvSpPr>
            <p:spPr>
              <a:xfrm>
                <a:off x="6745689" y="5495823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0" name="Rounded Rectangular Callout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689" y="5495823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1" name="Diagram 30"/>
          <p:cNvGraphicFramePr/>
          <p:nvPr>
            <p:extLst>
              <p:ext uri="{D42A27DB-BD31-4B8C-83A1-F6EECF244321}">
                <p14:modId xmlns:p14="http://schemas.microsoft.com/office/powerpoint/2010/main" val="2418206488"/>
              </p:ext>
            </p:extLst>
          </p:nvPr>
        </p:nvGraphicFramePr>
        <p:xfrm>
          <a:off x="8935480" y="3781576"/>
          <a:ext cx="972395" cy="796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aphicFrame>
        <p:nvGraphicFramePr>
          <p:cNvPr id="32" name="Diagram 31"/>
          <p:cNvGraphicFramePr/>
          <p:nvPr>
            <p:extLst>
              <p:ext uri="{D42A27DB-BD31-4B8C-83A1-F6EECF244321}">
                <p14:modId xmlns:p14="http://schemas.microsoft.com/office/powerpoint/2010/main" val="2369905376"/>
              </p:ext>
            </p:extLst>
          </p:nvPr>
        </p:nvGraphicFramePr>
        <p:xfrm>
          <a:off x="8930308" y="4760584"/>
          <a:ext cx="972395" cy="796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  <p:graphicFrame>
        <p:nvGraphicFramePr>
          <p:cNvPr id="33" name="Diagram 32"/>
          <p:cNvGraphicFramePr/>
          <p:nvPr>
            <p:extLst>
              <p:ext uri="{D42A27DB-BD31-4B8C-83A1-F6EECF244321}">
                <p14:modId xmlns:p14="http://schemas.microsoft.com/office/powerpoint/2010/main" val="2924622929"/>
              </p:ext>
            </p:extLst>
          </p:nvPr>
        </p:nvGraphicFramePr>
        <p:xfrm>
          <a:off x="8979308" y="5748563"/>
          <a:ext cx="972395" cy="796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0" r:lo="rId31" r:qs="rId32" r:cs="rId33"/>
          </a:graphicData>
        </a:graphic>
      </p:graphicFrame>
    </p:spTree>
    <p:extLst>
      <p:ext uri="{BB962C8B-B14F-4D97-AF65-F5344CB8AC3E}">
        <p14:creationId xmlns:p14="http://schemas.microsoft.com/office/powerpoint/2010/main" val="275255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7" grpId="0"/>
      <p:bldP spid="49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Online Ad Auctions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9374" y="1363286"/>
            <a:ext cx="5972625" cy="503978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5381175" cy="4351338"/>
          </a:xfrm>
        </p:spPr>
        <p:txBody>
          <a:bodyPr>
            <a:normAutofit/>
          </a:bodyPr>
          <a:lstStyle/>
          <a:p>
            <a:r>
              <a:rPr lang="en-US" dirty="0"/>
              <a:t>Advertisers bidding for ad slots along search results</a:t>
            </a:r>
          </a:p>
          <a:p>
            <a:r>
              <a:rPr lang="en-US" dirty="0"/>
              <a:t>$140 Billion dollar industry, 2015 </a:t>
            </a:r>
            <a:r>
              <a:rPr lang="en-US" sz="2400" dirty="0"/>
              <a:t>[techcrunch.com, zenithoptimedia.com]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562567" y="2094808"/>
            <a:ext cx="2913942" cy="202830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59388" y="3507971"/>
            <a:ext cx="2277687" cy="304825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Content Placeholder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21" y="3590795"/>
            <a:ext cx="4982230" cy="3267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25786" y="3442895"/>
            <a:ext cx="1570214" cy="706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Bid on some keyword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581317" y="3815629"/>
            <a:ext cx="1688" cy="51419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359790" y="5730278"/>
            <a:ext cx="3975136" cy="10133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Data-Set from Microsoft’s Bing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</a:rPr>
              <a:t>“</a:t>
            </a:r>
            <a:r>
              <a:rPr lang="en-US" sz="2000" i="1" dirty="0">
                <a:solidFill>
                  <a:prstClr val="black"/>
                </a:solidFill>
              </a:rPr>
              <a:t>Econometrics for Learning Agents</a:t>
            </a:r>
            <a:r>
              <a:rPr lang="en-US" sz="2000" dirty="0">
                <a:solidFill>
                  <a:prstClr val="black"/>
                </a:solidFill>
              </a:rPr>
              <a:t>” Nekipelov, </a:t>
            </a:r>
            <a:r>
              <a:rPr lang="en-US" sz="2000" dirty="0">
                <a:solidFill>
                  <a:srgbClr val="C00000"/>
                </a:solidFill>
              </a:rPr>
              <a:t>Syrgkanis</a:t>
            </a:r>
            <a:r>
              <a:rPr lang="en-US" sz="2000" dirty="0">
                <a:solidFill>
                  <a:prstClr val="black"/>
                </a:solidFill>
              </a:rPr>
              <a:t>, Tardos, EC’15</a:t>
            </a:r>
          </a:p>
        </p:txBody>
      </p:sp>
    </p:spTree>
    <p:extLst>
      <p:ext uri="{BB962C8B-B14F-4D97-AF65-F5344CB8AC3E}">
        <p14:creationId xmlns:p14="http://schemas.microsoft.com/office/powerpoint/2010/main" val="210923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8" grpId="0"/>
      <p:bldP spid="2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Local to global smoothness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2000" y="1828800"/>
                <a:ext cx="10972800" cy="4223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Smoothness locally: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Utility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>
                              <a:latin typeface="Cambria Math" panose="02040503050406030204" pitchFamily="18" charset="0"/>
                            </a:rPr>
                            <m:t>Revenu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sup>
                          </m:sSub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Summing over players: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Utility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Revenue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Implying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/>
                  <a:t>smoothness property globally.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828800"/>
                <a:ext cx="10972800" cy="4223400"/>
              </a:xfrm>
              <a:prstGeom prst="rect">
                <a:avLst/>
              </a:prstGeom>
              <a:blipFill>
                <a:blip r:embed="rId2"/>
                <a:stretch>
                  <a:fillRect l="-833" t="-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30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Simultaneous Composition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1B58B8"/>
                    </a:solidFill>
                  </a:rPr>
                  <a:t>Theorem (S.-Tardos’13) </a:t>
                </a:r>
                <a:r>
                  <a:rPr lang="en-US" dirty="0"/>
                  <a:t>Simultaneous composition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mechanisms, each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𝜆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𝜇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-smooth and players </a:t>
                </a:r>
                <a:r>
                  <a:rPr lang="en-US" i="1" dirty="0"/>
                  <a:t>have </a:t>
                </a:r>
                <a:r>
                  <a:rPr lang="en-US" i="1" dirty="0">
                    <a:solidFill>
                      <a:srgbClr val="C00000"/>
                    </a:solidFill>
                  </a:rPr>
                  <a:t>no complements* across mechanisms</a:t>
                </a:r>
                <a:r>
                  <a:rPr lang="en-US" dirty="0"/>
                  <a:t>, then composition is also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𝜇</m:t>
                        </m:r>
                      </m:e>
                    </m:d>
                  </m:oMath>
                </a14:m>
                <a:r>
                  <a:rPr lang="en-US" dirty="0">
                    <a:sym typeface="Symbol"/>
                  </a:rPr>
                  <a:t>-smooth.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*No complement valuations: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Marginal value for any allocation from some mechanism can only decrease, as I get non-empty allocations from more mechanisms</a:t>
                </a:r>
              </a:p>
              <a:p>
                <a:r>
                  <a:rPr lang="en-US" dirty="0"/>
                  <a:t>Formally: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906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42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662694" y="2827440"/>
                <a:ext cx="11135008" cy="1944954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solidFill>
                      <a:srgbClr val="0A5BC4"/>
                    </a:solidFill>
                  </a:rPr>
                  <a:t>Efficiency of simultaneous mechanisms.</a:t>
                </a:r>
                <a:r>
                  <a:rPr lang="en-US" dirty="0">
                    <a:solidFill>
                      <a:srgbClr val="0A5BC4"/>
                    </a:solidFill>
                  </a:rPr>
                  <a:t> </a:t>
                </a:r>
                <a:r>
                  <a:rPr lang="en-US" dirty="0"/>
                  <a:t>If a market is composed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-smooth mechanisms running simultaneously and </a:t>
                </a:r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no-complement valuations across mechanisms</a:t>
                </a:r>
                <a:r>
                  <a:rPr lang="en-US" dirty="0"/>
                  <a:t>, at any BNE of IPV setting: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Expected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Welfare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m:rPr>
                              <m:lit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Expected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Optimal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Welfare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94" y="2827440"/>
                <a:ext cx="11135008" cy="1944954"/>
              </a:xfrm>
              <a:prstGeom prst="rect">
                <a:avLst/>
              </a:prstGeom>
              <a:blipFill>
                <a:blip r:embed="rId2"/>
                <a:stretch>
                  <a:fillRect l="-1150" t="-5329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46176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Challenge 3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Unknown fundamentals and learning</a:t>
            </a:r>
          </a:p>
        </p:txBody>
      </p:sp>
    </p:spTree>
    <p:extLst>
      <p:ext uri="{BB962C8B-B14F-4D97-AF65-F5344CB8AC3E}">
        <p14:creationId xmlns:p14="http://schemas.microsoft.com/office/powerpoint/2010/main" val="35654633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games</a:t>
            </a:r>
          </a:p>
        </p:txBody>
      </p:sp>
      <p:sp>
        <p:nvSpPr>
          <p:cNvPr id="39" name="Right Arrow 38"/>
          <p:cNvSpPr/>
          <p:nvPr/>
        </p:nvSpPr>
        <p:spPr>
          <a:xfrm rot="16200000">
            <a:off x="2045203" y="4755898"/>
            <a:ext cx="355470" cy="2093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084070" y="5155387"/>
                <a:ext cx="2296175" cy="12038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prstClr val="black"/>
                    </a:solidFill>
                  </a:rPr>
                  <a:t>Outcome corresponding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Sup>
                          <m:sSubSupPr>
                            <m:ctrlP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e>
                    </m:d>
                  </m:oMath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070" y="5155387"/>
                <a:ext cx="2296175" cy="1203856"/>
              </a:xfrm>
              <a:prstGeom prst="rect">
                <a:avLst/>
              </a:prstGeom>
              <a:blipFill rotWithShape="0">
                <a:blip r:embed="rId2"/>
                <a:stretch>
                  <a:fillRect l="-4244" t="-4061" r="-6631" b="-1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ight Arrow 40"/>
          <p:cNvSpPr/>
          <p:nvPr/>
        </p:nvSpPr>
        <p:spPr>
          <a:xfrm rot="16200000">
            <a:off x="7149465" y="4755898"/>
            <a:ext cx="355470" cy="2093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124892" y="5157247"/>
                <a:ext cx="2404615" cy="1201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prstClr val="black"/>
                    </a:solidFill>
                  </a:rPr>
                  <a:t>Outcome corresponding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Sup>
                          <m:sSubSupPr>
                            <m:ctrlP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e>
                    </m:d>
                  </m:oMath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892" y="5157247"/>
                <a:ext cx="2404615" cy="1201996"/>
              </a:xfrm>
              <a:prstGeom prst="rect">
                <a:avLst/>
              </a:prstGeom>
              <a:blipFill rotWithShape="0">
                <a:blip r:embed="rId3"/>
                <a:stretch>
                  <a:fillRect l="-1777" t="-4061" r="-4315" b="-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>
            <a:off x="1994468" y="3825545"/>
            <a:ext cx="746532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401205" y="3624258"/>
            <a:ext cx="663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1B58B8"/>
                </a:solidFill>
              </a:rPr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992690" y="1665955"/>
                <a:ext cx="472309" cy="371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690" y="1665955"/>
                <a:ext cx="472309" cy="371961"/>
              </a:xfrm>
              <a:prstGeom prst="rect">
                <a:avLst/>
              </a:prstGeom>
              <a:blipFill rotWithShape="0">
                <a:blip r:embed="rId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992690" y="2118142"/>
                <a:ext cx="472309" cy="3724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690" y="2118142"/>
                <a:ext cx="472309" cy="37247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994468" y="2892707"/>
                <a:ext cx="472309" cy="3837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468" y="2892707"/>
                <a:ext cx="472309" cy="383759"/>
              </a:xfrm>
              <a:prstGeom prst="rect">
                <a:avLst/>
              </a:prstGeom>
              <a:blipFill rotWithShape="0">
                <a:blip r:embed="rId6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756964" y="1665955"/>
                <a:ext cx="477247" cy="372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964" y="1665955"/>
                <a:ext cx="477247" cy="372538"/>
              </a:xfrm>
              <a:prstGeom prst="rect">
                <a:avLst/>
              </a:prstGeom>
              <a:blipFill rotWithShape="0"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756964" y="2118142"/>
                <a:ext cx="477247" cy="3730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964" y="2118142"/>
                <a:ext cx="477247" cy="37305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758742" y="2892707"/>
                <a:ext cx="477246" cy="3843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742" y="2892707"/>
                <a:ext cx="477246" cy="384336"/>
              </a:xfrm>
              <a:prstGeom prst="rect">
                <a:avLst/>
              </a:prstGeom>
              <a:blipFill rotWithShape="0">
                <a:blip r:embed="rId9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521238" y="1665955"/>
                <a:ext cx="477247" cy="373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238" y="1665955"/>
                <a:ext cx="477247" cy="37388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521238" y="2118142"/>
                <a:ext cx="477247" cy="3744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238" y="2118142"/>
                <a:ext cx="477247" cy="37446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523016" y="2892707"/>
                <a:ext cx="477246" cy="385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016" y="2892707"/>
                <a:ext cx="477246" cy="385747"/>
              </a:xfrm>
              <a:prstGeom prst="rect">
                <a:avLst/>
              </a:prstGeom>
              <a:blipFill rotWithShape="0">
                <a:blip r:embed="rId12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069657" y="1665955"/>
                <a:ext cx="677301" cy="3733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657" y="1665955"/>
                <a:ext cx="677301" cy="37337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069657" y="2118142"/>
                <a:ext cx="677301" cy="373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657" y="2118142"/>
                <a:ext cx="677301" cy="373949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071435" y="2892707"/>
                <a:ext cx="677301" cy="3852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435" y="2892707"/>
                <a:ext cx="677301" cy="385234"/>
              </a:xfrm>
              <a:prstGeom prst="rect">
                <a:avLst/>
              </a:prstGeom>
              <a:blipFill rotWithShape="0">
                <a:blip r:embed="rId15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 rot="5400000">
                <a:off x="2074988" y="2507065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074988" y="2507065"/>
                <a:ext cx="410689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 rot="5400000">
                <a:off x="2805709" y="2507065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805709" y="2507065"/>
                <a:ext cx="410689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 rot="5400000">
                <a:off x="3523015" y="2507065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523015" y="2507065"/>
                <a:ext cx="410689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 rot="5400000">
                <a:off x="7087945" y="2507065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087945" y="2507065"/>
                <a:ext cx="410689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 rot="5400000">
                <a:off x="2074988" y="3467230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074988" y="3467230"/>
                <a:ext cx="410689" cy="36933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 rot="5400000">
                <a:off x="2805709" y="3467230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805709" y="3467230"/>
                <a:ext cx="410689" cy="36933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 rot="5400000">
                <a:off x="3523015" y="3467230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523015" y="3467230"/>
                <a:ext cx="410689" cy="369332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 rot="5400000">
                <a:off x="7087945" y="3467230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087945" y="3467230"/>
                <a:ext cx="410689" cy="369332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3" name="Diagram 32"/>
          <p:cNvGraphicFramePr/>
          <p:nvPr>
            <p:extLst>
              <p:ext uri="{D42A27DB-BD31-4B8C-83A1-F6EECF244321}">
                <p14:modId xmlns:p14="http://schemas.microsoft.com/office/powerpoint/2010/main" val="862192638"/>
              </p:ext>
            </p:extLst>
          </p:nvPr>
        </p:nvGraphicFramePr>
        <p:xfrm>
          <a:off x="1790380" y="3857150"/>
          <a:ext cx="744502" cy="610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34" name="Diagram 33"/>
          <p:cNvGraphicFramePr/>
          <p:nvPr>
            <p:extLst>
              <p:ext uri="{D42A27DB-BD31-4B8C-83A1-F6EECF244321}">
                <p14:modId xmlns:p14="http://schemas.microsoft.com/office/powerpoint/2010/main" val="2204355699"/>
              </p:ext>
            </p:extLst>
          </p:nvPr>
        </p:nvGraphicFramePr>
        <p:xfrm>
          <a:off x="2623336" y="3857150"/>
          <a:ext cx="744502" cy="610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graphicFrame>
        <p:nvGraphicFramePr>
          <p:cNvPr id="35" name="Diagram 34"/>
          <p:cNvGraphicFramePr/>
          <p:nvPr>
            <p:extLst>
              <p:ext uri="{D42A27DB-BD31-4B8C-83A1-F6EECF244321}">
                <p14:modId xmlns:p14="http://schemas.microsoft.com/office/powerpoint/2010/main" val="2104487071"/>
              </p:ext>
            </p:extLst>
          </p:nvPr>
        </p:nvGraphicFramePr>
        <p:xfrm>
          <a:off x="3387610" y="3857150"/>
          <a:ext cx="744502" cy="610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4" r:lo="rId35" r:qs="rId36" r:cs="rId37"/>
          </a:graphicData>
        </a:graphic>
      </p:graphicFrame>
      <p:graphicFrame>
        <p:nvGraphicFramePr>
          <p:cNvPr id="36" name="Diagram 35"/>
          <p:cNvGraphicFramePr/>
          <p:nvPr>
            <p:extLst>
              <p:ext uri="{D42A27DB-BD31-4B8C-83A1-F6EECF244321}">
                <p14:modId xmlns:p14="http://schemas.microsoft.com/office/powerpoint/2010/main" val="2050978120"/>
              </p:ext>
            </p:extLst>
          </p:nvPr>
        </p:nvGraphicFramePr>
        <p:xfrm>
          <a:off x="6928028" y="3857150"/>
          <a:ext cx="744502" cy="610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9" r:lo="rId40" r:qs="rId41" r:cs="rId42"/>
          </a:graphicData>
        </a:graphic>
      </p:graphicFrame>
      <p:graphicFrame>
        <p:nvGraphicFramePr>
          <p:cNvPr id="37" name="Diagram 36"/>
          <p:cNvGraphicFramePr/>
          <p:nvPr>
            <p:extLst>
              <p:ext uri="{D42A27DB-BD31-4B8C-83A1-F6EECF244321}">
                <p14:modId xmlns:p14="http://schemas.microsoft.com/office/powerpoint/2010/main" val="2645341487"/>
              </p:ext>
            </p:extLst>
          </p:nvPr>
        </p:nvGraphicFramePr>
        <p:xfrm>
          <a:off x="6177719" y="3857150"/>
          <a:ext cx="744502" cy="610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4" r:lo="rId45" r:qs="rId46" r:cs="rId47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293318" y="2892924"/>
                <a:ext cx="457689" cy="3824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318" y="2892924"/>
                <a:ext cx="457689" cy="382412"/>
              </a:xfrm>
              <a:prstGeom prst="rect">
                <a:avLst/>
              </a:prstGeom>
              <a:blipFill rotWithShape="0">
                <a:blip r:embed="rId49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 rot="5400000">
                <a:off x="6373838" y="3467447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6373838" y="3467447"/>
                <a:ext cx="410689" cy="369332"/>
              </a:xfrm>
              <a:prstGeom prst="rect">
                <a:avLst/>
              </a:prstGeom>
              <a:blipFill rotWithShape="0"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252376" y="1690103"/>
                <a:ext cx="457689" cy="370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376" y="1690103"/>
                <a:ext cx="457689" cy="370551"/>
              </a:xfrm>
              <a:prstGeom prst="rect">
                <a:avLst/>
              </a:prstGeom>
              <a:blipFill rotWithShape="0">
                <a:blip r:embed="rId51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252376" y="2142290"/>
                <a:ext cx="462627" cy="371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376" y="2142290"/>
                <a:ext cx="462627" cy="371127"/>
              </a:xfrm>
              <a:prstGeom prst="rect">
                <a:avLst/>
              </a:prstGeom>
              <a:blipFill rotWithShape="0">
                <a:blip r:embed="rId52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 rot="5400000">
                <a:off x="6334674" y="2531213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6334674" y="2531213"/>
                <a:ext cx="410689" cy="369332"/>
              </a:xfrm>
              <a:prstGeom prst="rect">
                <a:avLst/>
              </a:prstGeom>
              <a:blipFill rotWithShape="0"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8" name="Picture 4" descr="http://www.clipartbest.com/cliparts/xTg/Kd9/xTgKd96Gc.png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460" y="1591770"/>
            <a:ext cx="173586" cy="44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http://www.clipartbest.com/cliparts/xTg/Kd9/xTgKd96Gc.png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59" y="2138434"/>
            <a:ext cx="173586" cy="44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 descr="http://www.clipartbest.com/cliparts/xTg/Kd9/xTgKd96Gc.png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59" y="2905990"/>
            <a:ext cx="173586" cy="44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ounded Rectangular Callout 71"/>
              <p:cNvSpPr/>
              <p:nvPr/>
            </p:nvSpPr>
            <p:spPr>
              <a:xfrm>
                <a:off x="1127864" y="1321094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2" name="Rounded Rectangular Callout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864" y="1321094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blipFill rotWithShape="0">
                <a:blip r:embed="rId55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ounded Rectangular Callout 72"/>
              <p:cNvSpPr/>
              <p:nvPr/>
            </p:nvSpPr>
            <p:spPr>
              <a:xfrm>
                <a:off x="1127864" y="1818686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3" name="Rounded Rectangular Callout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864" y="1818686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blipFill rotWithShape="0">
                <a:blip r:embed="rId56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ounded Rectangular Callout 73"/>
              <p:cNvSpPr/>
              <p:nvPr/>
            </p:nvSpPr>
            <p:spPr>
              <a:xfrm>
                <a:off x="1127864" y="2536942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4" name="Rounded Rectangular Callout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864" y="2536942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blipFill rotWithShape="0">
                <a:blip r:embed="rId57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062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41" grpId="0" animBg="1"/>
      <p:bldP spid="4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49967" y="5133626"/>
            <a:ext cx="1945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Maybe they play badly initially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354229" y="5133626"/>
            <a:ext cx="1945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Learn over time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994468" y="3825545"/>
            <a:ext cx="746532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401205" y="3624258"/>
            <a:ext cx="663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1B58B8"/>
                </a:solidFill>
              </a:rPr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992690" y="1665955"/>
                <a:ext cx="472309" cy="371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690" y="1665955"/>
                <a:ext cx="472309" cy="371961"/>
              </a:xfrm>
              <a:prstGeom prst="rect">
                <a:avLst/>
              </a:prstGeom>
              <a:blipFill rotWithShape="0">
                <a:blip r:embed="rId2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992690" y="2118142"/>
                <a:ext cx="472309" cy="3724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690" y="2118142"/>
                <a:ext cx="472309" cy="3724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994468" y="2892707"/>
                <a:ext cx="472309" cy="3837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468" y="2892707"/>
                <a:ext cx="472309" cy="383759"/>
              </a:xfrm>
              <a:prstGeom prst="rect">
                <a:avLst/>
              </a:prstGeom>
              <a:blipFill rotWithShape="0">
                <a:blip r:embed="rId4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2756964" y="1665955"/>
                <a:ext cx="477247" cy="372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964" y="1665955"/>
                <a:ext cx="477247" cy="372538"/>
              </a:xfrm>
              <a:prstGeom prst="rect">
                <a:avLst/>
              </a:prstGeom>
              <a:blipFill rotWithShape="0">
                <a:blip r:embed="rId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2756964" y="2118142"/>
                <a:ext cx="477247" cy="3730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964" y="2118142"/>
                <a:ext cx="477247" cy="37305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2758742" y="2892707"/>
                <a:ext cx="477246" cy="3843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742" y="2892707"/>
                <a:ext cx="477246" cy="384336"/>
              </a:xfrm>
              <a:prstGeom prst="rect">
                <a:avLst/>
              </a:prstGeom>
              <a:blipFill rotWithShape="0">
                <a:blip r:embed="rId7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521238" y="1665955"/>
                <a:ext cx="477247" cy="373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238" y="1665955"/>
                <a:ext cx="477247" cy="37388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3521238" y="2118142"/>
                <a:ext cx="477247" cy="3744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238" y="2118142"/>
                <a:ext cx="477247" cy="37446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523016" y="2892707"/>
                <a:ext cx="477246" cy="385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016" y="2892707"/>
                <a:ext cx="477246" cy="385747"/>
              </a:xfrm>
              <a:prstGeom prst="rect">
                <a:avLst/>
              </a:prstGeom>
              <a:blipFill rotWithShape="0">
                <a:blip r:embed="rId10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7069657" y="1665955"/>
                <a:ext cx="677301" cy="3733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657" y="1665955"/>
                <a:ext cx="677301" cy="37337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7069657" y="2118142"/>
                <a:ext cx="677301" cy="373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657" y="2118142"/>
                <a:ext cx="677301" cy="37394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7071435" y="2892707"/>
                <a:ext cx="677301" cy="3852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435" y="2892707"/>
                <a:ext cx="677301" cy="385234"/>
              </a:xfrm>
              <a:prstGeom prst="rect">
                <a:avLst/>
              </a:prstGeom>
              <a:blipFill rotWithShape="0">
                <a:blip r:embed="rId13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 rot="5400000">
                <a:off x="2074988" y="2507065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074988" y="2507065"/>
                <a:ext cx="410689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 rot="5400000">
                <a:off x="2805709" y="2507065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805709" y="2507065"/>
                <a:ext cx="410689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 rot="5400000">
                <a:off x="3523015" y="2507065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523015" y="2507065"/>
                <a:ext cx="410689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 rot="5400000">
                <a:off x="7087945" y="2507065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087945" y="2507065"/>
                <a:ext cx="410689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 rot="5400000">
                <a:off x="2074988" y="3467230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074988" y="3467230"/>
                <a:ext cx="410689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 rot="5400000">
                <a:off x="2805709" y="3467230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805709" y="3467230"/>
                <a:ext cx="410689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 rot="5400000">
                <a:off x="3523015" y="3467230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523015" y="3467230"/>
                <a:ext cx="410689" cy="36933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 rot="5400000">
                <a:off x="7087945" y="3467230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087945" y="3467230"/>
                <a:ext cx="410689" cy="36933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5" name="Diagram 74"/>
          <p:cNvGraphicFramePr/>
          <p:nvPr>
            <p:extLst>
              <p:ext uri="{D42A27DB-BD31-4B8C-83A1-F6EECF244321}">
                <p14:modId xmlns:p14="http://schemas.microsoft.com/office/powerpoint/2010/main" val="2786110564"/>
              </p:ext>
            </p:extLst>
          </p:nvPr>
        </p:nvGraphicFramePr>
        <p:xfrm>
          <a:off x="1790380" y="3857150"/>
          <a:ext cx="744502" cy="610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76" name="Diagram 75"/>
          <p:cNvGraphicFramePr/>
          <p:nvPr>
            <p:extLst>
              <p:ext uri="{D42A27DB-BD31-4B8C-83A1-F6EECF244321}">
                <p14:modId xmlns:p14="http://schemas.microsoft.com/office/powerpoint/2010/main" val="1067737102"/>
              </p:ext>
            </p:extLst>
          </p:nvPr>
        </p:nvGraphicFramePr>
        <p:xfrm>
          <a:off x="2623336" y="3857150"/>
          <a:ext cx="744502" cy="610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77" name="Diagram 76"/>
          <p:cNvGraphicFramePr/>
          <p:nvPr>
            <p:extLst>
              <p:ext uri="{D42A27DB-BD31-4B8C-83A1-F6EECF244321}">
                <p14:modId xmlns:p14="http://schemas.microsoft.com/office/powerpoint/2010/main" val="2894895053"/>
              </p:ext>
            </p:extLst>
          </p:nvPr>
        </p:nvGraphicFramePr>
        <p:xfrm>
          <a:off x="3387610" y="3857150"/>
          <a:ext cx="744502" cy="610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78" name="Diagram 77"/>
          <p:cNvGraphicFramePr/>
          <p:nvPr>
            <p:extLst>
              <p:ext uri="{D42A27DB-BD31-4B8C-83A1-F6EECF244321}">
                <p14:modId xmlns:p14="http://schemas.microsoft.com/office/powerpoint/2010/main" val="1171788059"/>
              </p:ext>
            </p:extLst>
          </p:nvPr>
        </p:nvGraphicFramePr>
        <p:xfrm>
          <a:off x="6928028" y="3857150"/>
          <a:ext cx="744502" cy="610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graphicFrame>
        <p:nvGraphicFramePr>
          <p:cNvPr id="79" name="Diagram 78"/>
          <p:cNvGraphicFramePr/>
          <p:nvPr>
            <p:extLst>
              <p:ext uri="{D42A27DB-BD31-4B8C-83A1-F6EECF244321}">
                <p14:modId xmlns:p14="http://schemas.microsoft.com/office/powerpoint/2010/main" val="247501640"/>
              </p:ext>
            </p:extLst>
          </p:nvPr>
        </p:nvGraphicFramePr>
        <p:xfrm>
          <a:off x="6177719" y="3857150"/>
          <a:ext cx="744502" cy="610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2" r:lo="rId43" r:qs="rId44" r:cs="rId4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6293318" y="2892924"/>
                <a:ext cx="457689" cy="3824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318" y="2892924"/>
                <a:ext cx="457689" cy="382412"/>
              </a:xfrm>
              <a:prstGeom prst="rect">
                <a:avLst/>
              </a:prstGeom>
              <a:blipFill rotWithShape="0">
                <a:blip r:embed="rId47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 rot="5400000">
                <a:off x="6373838" y="3467447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6373838" y="3467447"/>
                <a:ext cx="410689" cy="369332"/>
              </a:xfrm>
              <a:prstGeom prst="rect">
                <a:avLst/>
              </a:prstGeom>
              <a:blipFill rotWithShape="0"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6252376" y="1690103"/>
                <a:ext cx="457689" cy="370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376" y="1690103"/>
                <a:ext cx="457689" cy="370551"/>
              </a:xfrm>
              <a:prstGeom prst="rect">
                <a:avLst/>
              </a:prstGeom>
              <a:blipFill rotWithShape="0">
                <a:blip r:embed="rId49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6252376" y="2142290"/>
                <a:ext cx="462627" cy="371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376" y="2142290"/>
                <a:ext cx="462627" cy="371127"/>
              </a:xfrm>
              <a:prstGeom prst="rect">
                <a:avLst/>
              </a:prstGeom>
              <a:blipFill rotWithShape="0">
                <a:blip r:embed="rId50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 rot="5400000">
                <a:off x="6334674" y="2531213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6334674" y="2531213"/>
                <a:ext cx="410689" cy="369332"/>
              </a:xfrm>
              <a:prstGeom prst="rect">
                <a:avLst/>
              </a:prstGeom>
              <a:blipFill rotWithShape="0">
                <a:blip r:embed="rId5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5" name="Picture 4" descr="http://www.clipartbest.com/cliparts/xTg/Kd9/xTgKd96Gc.png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460" y="1591770"/>
            <a:ext cx="173586" cy="44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4" descr="http://www.clipartbest.com/cliparts/xTg/Kd9/xTgKd96Gc.png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59" y="2138434"/>
            <a:ext cx="173586" cy="44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4" descr="http://www.clipartbest.com/cliparts/xTg/Kd9/xTgKd96Gc.png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59" y="2905990"/>
            <a:ext cx="173586" cy="44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ounded Rectangular Callout 45"/>
              <p:cNvSpPr/>
              <p:nvPr/>
            </p:nvSpPr>
            <p:spPr>
              <a:xfrm>
                <a:off x="1127864" y="1321094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6" name="Rounded Rectangular Callout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864" y="1321094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blipFill rotWithShape="0">
                <a:blip r:embed="rId5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ular Callout 46"/>
              <p:cNvSpPr/>
              <p:nvPr/>
            </p:nvSpPr>
            <p:spPr>
              <a:xfrm>
                <a:off x="1127864" y="1818686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7" name="Rounded Rectangular Callout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864" y="1818686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blipFill rotWithShape="0">
                <a:blip r:embed="rId5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ounded Rectangular Callout 47"/>
              <p:cNvSpPr/>
              <p:nvPr/>
            </p:nvSpPr>
            <p:spPr>
              <a:xfrm>
                <a:off x="1127864" y="2536942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8" name="Rounded Rectangular Callout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864" y="2536942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blipFill rotWithShape="0">
                <a:blip r:embed="rId55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ight Arrow 44"/>
          <p:cNvSpPr/>
          <p:nvPr/>
        </p:nvSpPr>
        <p:spPr>
          <a:xfrm rot="16200000">
            <a:off x="2045203" y="4755898"/>
            <a:ext cx="355470" cy="2093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ight Arrow 48"/>
          <p:cNvSpPr/>
          <p:nvPr/>
        </p:nvSpPr>
        <p:spPr>
          <a:xfrm rot="16200000">
            <a:off x="7149465" y="4755898"/>
            <a:ext cx="355470" cy="2093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147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Nash Equilibrium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4587656"/>
                <a:ext cx="11082251" cy="189627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1B58B8"/>
                    </a:solidFill>
                  </a:rPr>
                  <a:t>Nash equilibrium</a:t>
                </a:r>
                <a:r>
                  <a:rPr lang="en-US" dirty="0"/>
                  <a:t>: A stable outcome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No player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regrets deviating to any other action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Utility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Utility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…,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4587656"/>
                <a:ext cx="11082251" cy="1896271"/>
              </a:xfrm>
              <a:blipFill rotWithShape="0">
                <a:blip r:embed="rId2"/>
                <a:stretch>
                  <a:fillRect l="-1100" t="-5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1994468" y="3825545"/>
            <a:ext cx="746532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401205" y="3624258"/>
            <a:ext cx="663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1B58B8"/>
                </a:solidFill>
              </a:rPr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1992690" y="1665955"/>
                <a:ext cx="4573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690" y="1665955"/>
                <a:ext cx="457305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1992690" y="2118142"/>
                <a:ext cx="462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690" y="2118142"/>
                <a:ext cx="462627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1994468" y="2892707"/>
                <a:ext cx="4299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468" y="2892707"/>
                <a:ext cx="429926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 rot="5400000">
                <a:off x="2074988" y="2507065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074988" y="2507065"/>
                <a:ext cx="410689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 rot="5400000">
                <a:off x="2074988" y="3467230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074988" y="3467230"/>
                <a:ext cx="410689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2715485" y="1659802"/>
                <a:ext cx="4573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485" y="1659802"/>
                <a:ext cx="457305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2715485" y="2111989"/>
                <a:ext cx="462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485" y="2111989"/>
                <a:ext cx="462627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2717263" y="2886554"/>
                <a:ext cx="4299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263" y="2886554"/>
                <a:ext cx="429926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 rot="5400000">
                <a:off x="2797783" y="2500912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797783" y="2500912"/>
                <a:ext cx="410689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 rot="5400000">
                <a:off x="2797783" y="3461077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797783" y="3461077"/>
                <a:ext cx="410689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3423276" y="1666172"/>
                <a:ext cx="4573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276" y="1666172"/>
                <a:ext cx="457305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3423276" y="2118359"/>
                <a:ext cx="462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276" y="2118359"/>
                <a:ext cx="462627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3425054" y="2892924"/>
                <a:ext cx="4299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054" y="2892924"/>
                <a:ext cx="429926" cy="369332"/>
              </a:xfrm>
              <a:prstGeom prst="rect">
                <a:avLst/>
              </a:prstGeom>
              <a:blipFill rotWithShape="0">
                <a:blip r:embed="rId1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/>
              <p:cNvSpPr txBox="1"/>
              <p:nvPr/>
            </p:nvSpPr>
            <p:spPr>
              <a:xfrm rot="5400000">
                <a:off x="3505574" y="2507282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1" name="TextBox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505574" y="2507282"/>
                <a:ext cx="410689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 rot="5400000">
                <a:off x="3505574" y="3467447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505574" y="3467447"/>
                <a:ext cx="410689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>
                <a:off x="6291540" y="1666172"/>
                <a:ext cx="4573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540" y="1666172"/>
                <a:ext cx="457305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6291540" y="2118359"/>
                <a:ext cx="462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540" y="2118359"/>
                <a:ext cx="462627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6293318" y="2892924"/>
                <a:ext cx="4299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318" y="2892924"/>
                <a:ext cx="429926" cy="369332"/>
              </a:xfrm>
              <a:prstGeom prst="rect">
                <a:avLst/>
              </a:prstGeom>
              <a:blipFill rotWithShape="0">
                <a:blip r:embed="rId2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/>
              <p:cNvSpPr txBox="1"/>
              <p:nvPr/>
            </p:nvSpPr>
            <p:spPr>
              <a:xfrm rot="5400000">
                <a:off x="6373838" y="2507282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6373838" y="2507282"/>
                <a:ext cx="410689" cy="36933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/>
              <p:cNvSpPr txBox="1"/>
              <p:nvPr/>
            </p:nvSpPr>
            <p:spPr>
              <a:xfrm rot="5400000">
                <a:off x="6373838" y="3467447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7" name="TextBox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6373838" y="3467447"/>
                <a:ext cx="410689" cy="369332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/>
              <p:cNvSpPr txBox="1"/>
              <p:nvPr/>
            </p:nvSpPr>
            <p:spPr>
              <a:xfrm>
                <a:off x="7014336" y="1654070"/>
                <a:ext cx="4573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8" name="TextBox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336" y="1654070"/>
                <a:ext cx="457305" cy="369332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7014336" y="2106257"/>
                <a:ext cx="462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336" y="2106257"/>
                <a:ext cx="462627" cy="369332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7016114" y="2880822"/>
                <a:ext cx="4299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114" y="2880822"/>
                <a:ext cx="429926" cy="369332"/>
              </a:xfrm>
              <a:prstGeom prst="rect">
                <a:avLst/>
              </a:prstGeom>
              <a:blipFill rotWithShape="0">
                <a:blip r:embed="rId2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/>
              <p:cNvSpPr txBox="1"/>
              <p:nvPr/>
            </p:nvSpPr>
            <p:spPr>
              <a:xfrm rot="5400000">
                <a:off x="7096634" y="2495180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1" name="TextBox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096634" y="2495180"/>
                <a:ext cx="410689" cy="369332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 rot="5400000">
                <a:off x="7096634" y="3455345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096634" y="3455345"/>
                <a:ext cx="410689" cy="369332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095666" y="3056616"/>
            <a:ext cx="5599785" cy="470263"/>
            <a:chOff x="2095666" y="3056616"/>
            <a:chExt cx="5599785" cy="470263"/>
          </a:xfrm>
        </p:grpSpPr>
        <p:sp>
          <p:nvSpPr>
            <p:cNvPr id="3" name="Arc 2"/>
            <p:cNvSpPr/>
            <p:nvPr/>
          </p:nvSpPr>
          <p:spPr>
            <a:xfrm>
              <a:off x="2095666" y="3067180"/>
              <a:ext cx="347379" cy="374096"/>
            </a:xfrm>
            <a:prstGeom prst="arc">
              <a:avLst>
                <a:gd name="adj1" fmla="val 16538417"/>
                <a:gd name="adj2" fmla="val 0"/>
              </a:avLst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TextBox 142"/>
                <p:cNvSpPr txBox="1"/>
                <p:nvPr/>
              </p:nvSpPr>
              <p:spPr>
                <a:xfrm>
                  <a:off x="2235032" y="3157074"/>
                  <a:ext cx="438773" cy="3695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43" name="TextBox 1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5032" y="3157074"/>
                  <a:ext cx="438773" cy="369588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 b="-3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TextBox 143"/>
                <p:cNvSpPr txBox="1"/>
                <p:nvPr/>
              </p:nvSpPr>
              <p:spPr>
                <a:xfrm>
                  <a:off x="2957827" y="3150921"/>
                  <a:ext cx="438773" cy="3695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44" name="TextBox 1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7827" y="3150921"/>
                  <a:ext cx="438773" cy="369588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 b="-3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TextBox 144"/>
                <p:cNvSpPr txBox="1"/>
                <p:nvPr/>
              </p:nvSpPr>
              <p:spPr>
                <a:xfrm>
                  <a:off x="3665618" y="3157291"/>
                  <a:ext cx="438773" cy="3695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45" name="TextBox 1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5618" y="3157291"/>
                  <a:ext cx="438773" cy="369588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 b="-3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TextBox 145"/>
                <p:cNvSpPr txBox="1"/>
                <p:nvPr/>
              </p:nvSpPr>
              <p:spPr>
                <a:xfrm>
                  <a:off x="6533882" y="3157291"/>
                  <a:ext cx="438773" cy="3695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46" name="TextBox 1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3882" y="3157291"/>
                  <a:ext cx="438773" cy="369588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 b="-3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TextBox 146"/>
                <p:cNvSpPr txBox="1"/>
                <p:nvPr/>
              </p:nvSpPr>
              <p:spPr>
                <a:xfrm>
                  <a:off x="7256678" y="3145189"/>
                  <a:ext cx="438773" cy="3695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47" name="TextBox 1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6678" y="3145189"/>
                  <a:ext cx="438773" cy="369588"/>
                </a:xfrm>
                <a:prstGeom prst="rect">
                  <a:avLst/>
                </a:prstGeom>
                <a:blipFill rotWithShape="0">
                  <a:blip r:embed="rId32"/>
                  <a:stretch>
                    <a:fillRect b="-3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8" name="Arc 147"/>
            <p:cNvSpPr/>
            <p:nvPr/>
          </p:nvSpPr>
          <p:spPr>
            <a:xfrm>
              <a:off x="2834303" y="3056616"/>
              <a:ext cx="347379" cy="374096"/>
            </a:xfrm>
            <a:prstGeom prst="arc">
              <a:avLst>
                <a:gd name="adj1" fmla="val 16538417"/>
                <a:gd name="adj2" fmla="val 0"/>
              </a:avLst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Arc 148"/>
            <p:cNvSpPr/>
            <p:nvPr/>
          </p:nvSpPr>
          <p:spPr>
            <a:xfrm>
              <a:off x="3526252" y="3085068"/>
              <a:ext cx="347379" cy="374096"/>
            </a:xfrm>
            <a:prstGeom prst="arc">
              <a:avLst>
                <a:gd name="adj1" fmla="val 16538417"/>
                <a:gd name="adj2" fmla="val 0"/>
              </a:avLst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Arc 149"/>
            <p:cNvSpPr/>
            <p:nvPr/>
          </p:nvSpPr>
          <p:spPr>
            <a:xfrm>
              <a:off x="6405787" y="3085068"/>
              <a:ext cx="347379" cy="374096"/>
            </a:xfrm>
            <a:prstGeom prst="arc">
              <a:avLst>
                <a:gd name="adj1" fmla="val 16538417"/>
                <a:gd name="adj2" fmla="val 0"/>
              </a:avLst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Arc 150"/>
            <p:cNvSpPr/>
            <p:nvPr/>
          </p:nvSpPr>
          <p:spPr>
            <a:xfrm>
              <a:off x="7117312" y="3056616"/>
              <a:ext cx="347379" cy="374096"/>
            </a:xfrm>
            <a:prstGeom prst="arc">
              <a:avLst>
                <a:gd name="adj1" fmla="val 16538417"/>
                <a:gd name="adj2" fmla="val 0"/>
              </a:avLst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9" name="Diagram 48"/>
          <p:cNvGraphicFramePr/>
          <p:nvPr>
            <p:extLst>
              <p:ext uri="{D42A27DB-BD31-4B8C-83A1-F6EECF244321}">
                <p14:modId xmlns:p14="http://schemas.microsoft.com/office/powerpoint/2010/main" val="1045771637"/>
              </p:ext>
            </p:extLst>
          </p:nvPr>
        </p:nvGraphicFramePr>
        <p:xfrm>
          <a:off x="1790380" y="3857150"/>
          <a:ext cx="744502" cy="610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graphicFrame>
        <p:nvGraphicFramePr>
          <p:cNvPr id="50" name="Diagram 49"/>
          <p:cNvGraphicFramePr/>
          <p:nvPr>
            <p:extLst>
              <p:ext uri="{D42A27DB-BD31-4B8C-83A1-F6EECF244321}">
                <p14:modId xmlns:p14="http://schemas.microsoft.com/office/powerpoint/2010/main" val="1552638553"/>
              </p:ext>
            </p:extLst>
          </p:nvPr>
        </p:nvGraphicFramePr>
        <p:xfrm>
          <a:off x="2623336" y="3857150"/>
          <a:ext cx="744502" cy="610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8" r:lo="rId39" r:qs="rId40" r:cs="rId41"/>
          </a:graphicData>
        </a:graphic>
      </p:graphicFrame>
      <p:graphicFrame>
        <p:nvGraphicFramePr>
          <p:cNvPr id="51" name="Diagram 50"/>
          <p:cNvGraphicFramePr/>
          <p:nvPr>
            <p:extLst>
              <p:ext uri="{D42A27DB-BD31-4B8C-83A1-F6EECF244321}">
                <p14:modId xmlns:p14="http://schemas.microsoft.com/office/powerpoint/2010/main" val="3949371698"/>
              </p:ext>
            </p:extLst>
          </p:nvPr>
        </p:nvGraphicFramePr>
        <p:xfrm>
          <a:off x="3387610" y="3857150"/>
          <a:ext cx="744502" cy="610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3" r:lo="rId44" r:qs="rId45" r:cs="rId46"/>
          </a:graphicData>
        </a:graphic>
      </p:graphicFrame>
      <p:graphicFrame>
        <p:nvGraphicFramePr>
          <p:cNvPr id="52" name="Diagram 51"/>
          <p:cNvGraphicFramePr/>
          <p:nvPr>
            <p:extLst>
              <p:ext uri="{D42A27DB-BD31-4B8C-83A1-F6EECF244321}">
                <p14:modId xmlns:p14="http://schemas.microsoft.com/office/powerpoint/2010/main" val="575014518"/>
              </p:ext>
            </p:extLst>
          </p:nvPr>
        </p:nvGraphicFramePr>
        <p:xfrm>
          <a:off x="6928028" y="3857150"/>
          <a:ext cx="744502" cy="610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8" r:lo="rId49" r:qs="rId50" r:cs="rId51"/>
          </a:graphicData>
        </a:graphic>
      </p:graphicFrame>
      <p:graphicFrame>
        <p:nvGraphicFramePr>
          <p:cNvPr id="53" name="Diagram 52"/>
          <p:cNvGraphicFramePr/>
          <p:nvPr>
            <p:extLst>
              <p:ext uri="{D42A27DB-BD31-4B8C-83A1-F6EECF244321}">
                <p14:modId xmlns:p14="http://schemas.microsoft.com/office/powerpoint/2010/main" val="3427621560"/>
              </p:ext>
            </p:extLst>
          </p:nvPr>
        </p:nvGraphicFramePr>
        <p:xfrm>
          <a:off x="6177719" y="3857150"/>
          <a:ext cx="744502" cy="610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3" r:lo="rId54" r:qs="rId55" r:cs="rId56"/>
          </a:graphicData>
        </a:graphic>
      </p:graphicFrame>
      <p:pic>
        <p:nvPicPr>
          <p:cNvPr id="57" name="Picture 4" descr="http://www.clipartbest.com/cliparts/xTg/Kd9/xTgKd96Gc.png"/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460" y="1591770"/>
            <a:ext cx="173586" cy="44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http://www.clipartbest.com/cliparts/xTg/Kd9/xTgKd96Gc.png"/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59" y="2138434"/>
            <a:ext cx="173586" cy="44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http://www.clipartbest.com/cliparts/xTg/Kd9/xTgKd96Gc.png"/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59" y="2905990"/>
            <a:ext cx="173586" cy="44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ounded Rectangular Callout 59"/>
              <p:cNvSpPr/>
              <p:nvPr/>
            </p:nvSpPr>
            <p:spPr>
              <a:xfrm>
                <a:off x="1127864" y="1321094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0" name="Rounded Rectangular Callout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864" y="1321094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ounded Rectangular Callout 60"/>
              <p:cNvSpPr/>
              <p:nvPr/>
            </p:nvSpPr>
            <p:spPr>
              <a:xfrm>
                <a:off x="1127864" y="1818686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1" name="Rounded Rectangular Callout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864" y="1818686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ounded Rectangular Callout 61"/>
              <p:cNvSpPr/>
              <p:nvPr/>
            </p:nvSpPr>
            <p:spPr>
              <a:xfrm>
                <a:off x="1127864" y="2536942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2" name="Rounded Rectangular Callout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864" y="2536942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580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Nash Equilibrium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94468" y="3825545"/>
            <a:ext cx="746532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401205" y="3624258"/>
            <a:ext cx="663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1B58B8"/>
                </a:solidFill>
              </a:rPr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992690" y="1665955"/>
                <a:ext cx="4573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690" y="1665955"/>
                <a:ext cx="457305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992690" y="2118142"/>
                <a:ext cx="462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690" y="2118142"/>
                <a:ext cx="462627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 rot="5400000">
                <a:off x="2074988" y="2507065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074988" y="2507065"/>
                <a:ext cx="410689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715485" y="1659802"/>
                <a:ext cx="4573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485" y="1659802"/>
                <a:ext cx="457305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715485" y="2111989"/>
                <a:ext cx="462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485" y="2111989"/>
                <a:ext cx="462627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 rot="5400000">
                <a:off x="2797783" y="2500912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797783" y="2500912"/>
                <a:ext cx="410689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423276" y="1666172"/>
                <a:ext cx="4573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276" y="1666172"/>
                <a:ext cx="457305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423276" y="2118359"/>
                <a:ext cx="462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276" y="2118359"/>
                <a:ext cx="462627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 rot="5400000">
                <a:off x="3505574" y="2507282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505574" y="2507282"/>
                <a:ext cx="410689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291540" y="1666172"/>
                <a:ext cx="4573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540" y="1666172"/>
                <a:ext cx="457305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291540" y="2118359"/>
                <a:ext cx="462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540" y="2118359"/>
                <a:ext cx="462627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 rot="5400000">
                <a:off x="6373838" y="2507282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6373838" y="2507282"/>
                <a:ext cx="410689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014336" y="1654070"/>
                <a:ext cx="4573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336" y="1654070"/>
                <a:ext cx="457305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014336" y="2106257"/>
                <a:ext cx="462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336" y="2106257"/>
                <a:ext cx="462627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 rot="5400000">
                <a:off x="7096634" y="2495180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096634" y="2495180"/>
                <a:ext cx="410689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1994468" y="2892707"/>
                <a:ext cx="4299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468" y="2892707"/>
                <a:ext cx="429926" cy="369332"/>
              </a:xfrm>
              <a:prstGeom prst="rect">
                <a:avLst/>
              </a:prstGeom>
              <a:blipFill rotWithShape="0">
                <a:blip r:embed="rId1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 rot="5400000">
                <a:off x="2074988" y="3467230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074988" y="3467230"/>
                <a:ext cx="410689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2717263" y="2886554"/>
                <a:ext cx="4299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263" y="2886554"/>
                <a:ext cx="429926" cy="369332"/>
              </a:xfrm>
              <a:prstGeom prst="rect">
                <a:avLst/>
              </a:prstGeom>
              <a:blipFill rotWithShape="0">
                <a:blip r:embed="rId1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 rot="5400000">
                <a:off x="2797783" y="3461077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797783" y="3461077"/>
                <a:ext cx="410689" cy="36933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3425054" y="2892924"/>
                <a:ext cx="4299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054" y="2892924"/>
                <a:ext cx="429926" cy="369332"/>
              </a:xfrm>
              <a:prstGeom prst="rect">
                <a:avLst/>
              </a:prstGeom>
              <a:blipFill rotWithShape="0">
                <a:blip r:embed="rId21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 rot="5400000">
                <a:off x="3505574" y="3467447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505574" y="3467447"/>
                <a:ext cx="410689" cy="369332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6293318" y="2892924"/>
                <a:ext cx="4299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318" y="2892924"/>
                <a:ext cx="429926" cy="369332"/>
              </a:xfrm>
              <a:prstGeom prst="rect">
                <a:avLst/>
              </a:prstGeom>
              <a:blipFill rotWithShape="0">
                <a:blip r:embed="rId2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 rot="5400000">
                <a:off x="6373838" y="3467447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6373838" y="3467447"/>
                <a:ext cx="410689" cy="369332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7016114" y="2880822"/>
                <a:ext cx="4299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114" y="2880822"/>
                <a:ext cx="429926" cy="369332"/>
              </a:xfrm>
              <a:prstGeom prst="rect">
                <a:avLst/>
              </a:prstGeom>
              <a:blipFill rotWithShape="0">
                <a:blip r:embed="rId2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 rot="5400000">
                <a:off x="7096634" y="3455345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096634" y="3455345"/>
                <a:ext cx="410689" cy="369332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Arc 88"/>
          <p:cNvSpPr/>
          <p:nvPr/>
        </p:nvSpPr>
        <p:spPr>
          <a:xfrm>
            <a:off x="2095666" y="3067180"/>
            <a:ext cx="347379" cy="374096"/>
          </a:xfrm>
          <a:prstGeom prst="arc">
            <a:avLst>
              <a:gd name="adj1" fmla="val 16538417"/>
              <a:gd name="adj2" fmla="val 0"/>
            </a:avLst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2235032" y="3157074"/>
                <a:ext cx="438773" cy="369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032" y="3157074"/>
                <a:ext cx="438773" cy="369588"/>
              </a:xfrm>
              <a:prstGeom prst="rect">
                <a:avLst/>
              </a:prstGeom>
              <a:blipFill rotWithShape="0">
                <a:blip r:embed="rId27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2957827" y="3150921"/>
                <a:ext cx="438773" cy="369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827" y="3150921"/>
                <a:ext cx="438773" cy="369588"/>
              </a:xfrm>
              <a:prstGeom prst="rect">
                <a:avLst/>
              </a:prstGeom>
              <a:blipFill rotWithShape="0">
                <a:blip r:embed="rId28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3665618" y="3157291"/>
                <a:ext cx="438773" cy="369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618" y="3157291"/>
                <a:ext cx="438773" cy="369588"/>
              </a:xfrm>
              <a:prstGeom prst="rect">
                <a:avLst/>
              </a:prstGeom>
              <a:blipFill rotWithShape="0">
                <a:blip r:embed="rId29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6533882" y="3157291"/>
                <a:ext cx="438773" cy="369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882" y="3157291"/>
                <a:ext cx="438773" cy="369588"/>
              </a:xfrm>
              <a:prstGeom prst="rect">
                <a:avLst/>
              </a:prstGeom>
              <a:blipFill rotWithShape="0">
                <a:blip r:embed="rId30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7256678" y="3145189"/>
                <a:ext cx="438773" cy="369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6678" y="3145189"/>
                <a:ext cx="438773" cy="369588"/>
              </a:xfrm>
              <a:prstGeom prst="rect">
                <a:avLst/>
              </a:prstGeom>
              <a:blipFill rotWithShape="0">
                <a:blip r:embed="rId31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Arc 94"/>
          <p:cNvSpPr/>
          <p:nvPr/>
        </p:nvSpPr>
        <p:spPr>
          <a:xfrm>
            <a:off x="2834303" y="3056616"/>
            <a:ext cx="347379" cy="374096"/>
          </a:xfrm>
          <a:prstGeom prst="arc">
            <a:avLst>
              <a:gd name="adj1" fmla="val 16538417"/>
              <a:gd name="adj2" fmla="val 0"/>
            </a:avLst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Arc 95"/>
          <p:cNvSpPr/>
          <p:nvPr/>
        </p:nvSpPr>
        <p:spPr>
          <a:xfrm>
            <a:off x="3526252" y="3085068"/>
            <a:ext cx="347379" cy="374096"/>
          </a:xfrm>
          <a:prstGeom prst="arc">
            <a:avLst>
              <a:gd name="adj1" fmla="val 16538417"/>
              <a:gd name="adj2" fmla="val 0"/>
            </a:avLst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Arc 96"/>
          <p:cNvSpPr/>
          <p:nvPr/>
        </p:nvSpPr>
        <p:spPr>
          <a:xfrm>
            <a:off x="6405787" y="3085068"/>
            <a:ext cx="347379" cy="374096"/>
          </a:xfrm>
          <a:prstGeom prst="arc">
            <a:avLst>
              <a:gd name="adj1" fmla="val 16538417"/>
              <a:gd name="adj2" fmla="val 0"/>
            </a:avLst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Arc 97"/>
          <p:cNvSpPr/>
          <p:nvPr/>
        </p:nvSpPr>
        <p:spPr>
          <a:xfrm>
            <a:off x="7117312" y="3056616"/>
            <a:ext cx="347379" cy="374096"/>
          </a:xfrm>
          <a:prstGeom prst="arc">
            <a:avLst>
              <a:gd name="adj1" fmla="val 16538417"/>
              <a:gd name="adj2" fmla="val 0"/>
            </a:avLst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1" name="Diagram 50"/>
          <p:cNvGraphicFramePr/>
          <p:nvPr>
            <p:extLst>
              <p:ext uri="{D42A27DB-BD31-4B8C-83A1-F6EECF244321}">
                <p14:modId xmlns:p14="http://schemas.microsoft.com/office/powerpoint/2010/main" val="1531759506"/>
              </p:ext>
            </p:extLst>
          </p:nvPr>
        </p:nvGraphicFramePr>
        <p:xfrm>
          <a:off x="1790380" y="3857150"/>
          <a:ext cx="744502" cy="610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52" name="Diagram 51"/>
          <p:cNvGraphicFramePr/>
          <p:nvPr>
            <p:extLst>
              <p:ext uri="{D42A27DB-BD31-4B8C-83A1-F6EECF244321}">
                <p14:modId xmlns:p14="http://schemas.microsoft.com/office/powerpoint/2010/main" val="115858209"/>
              </p:ext>
            </p:extLst>
          </p:nvPr>
        </p:nvGraphicFramePr>
        <p:xfrm>
          <a:off x="2623336" y="3857150"/>
          <a:ext cx="744502" cy="610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graphicFrame>
        <p:nvGraphicFramePr>
          <p:cNvPr id="53" name="Diagram 52"/>
          <p:cNvGraphicFramePr/>
          <p:nvPr>
            <p:extLst>
              <p:ext uri="{D42A27DB-BD31-4B8C-83A1-F6EECF244321}">
                <p14:modId xmlns:p14="http://schemas.microsoft.com/office/powerpoint/2010/main" val="2085827854"/>
              </p:ext>
            </p:extLst>
          </p:nvPr>
        </p:nvGraphicFramePr>
        <p:xfrm>
          <a:off x="3387610" y="3857150"/>
          <a:ext cx="744502" cy="610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2" r:lo="rId43" r:qs="rId44" r:cs="rId45"/>
          </a:graphicData>
        </a:graphic>
      </p:graphicFrame>
      <p:graphicFrame>
        <p:nvGraphicFramePr>
          <p:cNvPr id="54" name="Diagram 53"/>
          <p:cNvGraphicFramePr/>
          <p:nvPr>
            <p:extLst>
              <p:ext uri="{D42A27DB-BD31-4B8C-83A1-F6EECF244321}">
                <p14:modId xmlns:p14="http://schemas.microsoft.com/office/powerpoint/2010/main" val="137782240"/>
              </p:ext>
            </p:extLst>
          </p:nvPr>
        </p:nvGraphicFramePr>
        <p:xfrm>
          <a:off x="6928028" y="3857150"/>
          <a:ext cx="744502" cy="610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7" r:lo="rId48" r:qs="rId49" r:cs="rId50"/>
          </a:graphicData>
        </a:graphic>
      </p:graphicFrame>
      <p:graphicFrame>
        <p:nvGraphicFramePr>
          <p:cNvPr id="56" name="Diagram 55"/>
          <p:cNvGraphicFramePr/>
          <p:nvPr>
            <p:extLst>
              <p:ext uri="{D42A27DB-BD31-4B8C-83A1-F6EECF244321}">
                <p14:modId xmlns:p14="http://schemas.microsoft.com/office/powerpoint/2010/main" val="1535540565"/>
              </p:ext>
            </p:extLst>
          </p:nvPr>
        </p:nvGraphicFramePr>
        <p:xfrm>
          <a:off x="6177719" y="3857150"/>
          <a:ext cx="744502" cy="610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2" r:lo="rId53" r:qs="rId54" r:cs="rId55"/>
          </a:graphicData>
        </a:graphic>
      </p:graphicFrame>
      <p:pic>
        <p:nvPicPr>
          <p:cNvPr id="61" name="Picture 4" descr="http://www.clipartbest.com/cliparts/xTg/Kd9/xTgKd96Gc.png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460" y="1591770"/>
            <a:ext cx="173586" cy="44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http://www.clipartbest.com/cliparts/xTg/Kd9/xTgKd96Gc.png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59" y="2138434"/>
            <a:ext cx="173586" cy="44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://www.clipartbest.com/cliparts/xTg/Kd9/xTgKd96Gc.png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59" y="2905990"/>
            <a:ext cx="173586" cy="44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ular Callout 63"/>
              <p:cNvSpPr/>
              <p:nvPr/>
            </p:nvSpPr>
            <p:spPr>
              <a:xfrm>
                <a:off x="1127864" y="1321094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4" name="Rounded Rectangular Callout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864" y="1321094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blipFill rotWithShape="0">
                <a:blip r:embed="rId58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ounded Rectangular Callout 64"/>
              <p:cNvSpPr/>
              <p:nvPr/>
            </p:nvSpPr>
            <p:spPr>
              <a:xfrm>
                <a:off x="1127864" y="1818686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5" name="Rounded Rectangular Callout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864" y="1818686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ounded Rectangular Callout 65"/>
              <p:cNvSpPr/>
              <p:nvPr/>
            </p:nvSpPr>
            <p:spPr>
              <a:xfrm>
                <a:off x="1127864" y="2536942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6" name="Rounded Rectangular Callout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864" y="2536942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ontent Placeholder 2"/>
              <p:cNvSpPr txBox="1">
                <a:spLocks/>
              </p:cNvSpPr>
              <p:nvPr/>
            </p:nvSpPr>
            <p:spPr>
              <a:xfrm>
                <a:off x="838199" y="4587656"/>
                <a:ext cx="11082251" cy="18962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>
                    <a:solidFill>
                      <a:srgbClr val="1B58B8"/>
                    </a:solidFill>
                  </a:rPr>
                  <a:t>Nash equilibrium</a:t>
                </a:r>
                <a:r>
                  <a:rPr lang="en-US" dirty="0"/>
                  <a:t>: A stable outcome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No player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regrets deviating to any other action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Utility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Utility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587656"/>
                <a:ext cx="11082251" cy="1896271"/>
              </a:xfrm>
              <a:prstGeom prst="rect">
                <a:avLst/>
              </a:prstGeom>
              <a:blipFill rotWithShape="0">
                <a:blip r:embed="rId59"/>
                <a:stretch>
                  <a:fillRect l="-1100" t="-5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45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Nash Equilibrium</a:t>
            </a:r>
            <a:r>
              <a:rPr lang="en-US" dirty="0">
                <a:solidFill>
                  <a:srgbClr val="0A5BC4"/>
                </a:solidFill>
              </a:rPr>
              <a:t> </a:t>
            </a:r>
            <a:r>
              <a:rPr lang="en-US" b="1" dirty="0"/>
              <a:t>vs</a:t>
            </a:r>
            <a:r>
              <a:rPr lang="en-US" b="1" dirty="0">
                <a:solidFill>
                  <a:srgbClr val="0A5BC4"/>
                </a:solidFill>
              </a:rPr>
              <a:t> No-Regret Learning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94468" y="3825545"/>
            <a:ext cx="746532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401205" y="3624258"/>
            <a:ext cx="663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1B58B8"/>
                </a:solidFill>
              </a:rPr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1992690" y="1665955"/>
                <a:ext cx="4573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690" y="1665955"/>
                <a:ext cx="457305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1992690" y="2118142"/>
                <a:ext cx="462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690" y="2118142"/>
                <a:ext cx="462627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 rot="5400000">
                <a:off x="2074988" y="2507065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074988" y="2507065"/>
                <a:ext cx="410689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2715485" y="1659802"/>
                <a:ext cx="4573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485" y="1659802"/>
                <a:ext cx="457305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2715485" y="2111989"/>
                <a:ext cx="462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485" y="2111989"/>
                <a:ext cx="462627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 rot="5400000">
                <a:off x="2797783" y="2500912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797783" y="2500912"/>
                <a:ext cx="410689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3423276" y="1666172"/>
                <a:ext cx="4573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276" y="1666172"/>
                <a:ext cx="457305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3423276" y="2118359"/>
                <a:ext cx="462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276" y="2118359"/>
                <a:ext cx="462627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 rot="5400000">
                <a:off x="3505574" y="2507282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505574" y="2507282"/>
                <a:ext cx="410689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6291540" y="1666172"/>
                <a:ext cx="4573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540" y="1666172"/>
                <a:ext cx="457305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6291540" y="2118359"/>
                <a:ext cx="462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540" y="2118359"/>
                <a:ext cx="462627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 rot="5400000">
                <a:off x="6373838" y="2507282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6373838" y="2507282"/>
                <a:ext cx="410689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7014336" y="1654070"/>
                <a:ext cx="4573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336" y="1654070"/>
                <a:ext cx="457305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7014336" y="2106257"/>
                <a:ext cx="462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336" y="2106257"/>
                <a:ext cx="462627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 rot="5400000">
                <a:off x="7096634" y="2495180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096634" y="2495180"/>
                <a:ext cx="410689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1994468" y="2892707"/>
                <a:ext cx="4299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468" y="2892707"/>
                <a:ext cx="429926" cy="369332"/>
              </a:xfrm>
              <a:prstGeom prst="rect">
                <a:avLst/>
              </a:prstGeom>
              <a:blipFill rotWithShape="0">
                <a:blip r:embed="rId1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 rot="5400000">
                <a:off x="2074988" y="3467230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074988" y="3467230"/>
                <a:ext cx="410689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2717263" y="2886554"/>
                <a:ext cx="4299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263" y="2886554"/>
                <a:ext cx="429926" cy="369332"/>
              </a:xfrm>
              <a:prstGeom prst="rect">
                <a:avLst/>
              </a:prstGeom>
              <a:blipFill rotWithShape="0">
                <a:blip r:embed="rId1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 rot="5400000">
                <a:off x="2797783" y="3461077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797783" y="3461077"/>
                <a:ext cx="410689" cy="36933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3425054" y="2892924"/>
                <a:ext cx="4299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054" y="2892924"/>
                <a:ext cx="429926" cy="369332"/>
              </a:xfrm>
              <a:prstGeom prst="rect">
                <a:avLst/>
              </a:prstGeom>
              <a:blipFill rotWithShape="0">
                <a:blip r:embed="rId21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 rot="5400000">
                <a:off x="3505574" y="3467447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505574" y="3467447"/>
                <a:ext cx="410689" cy="369332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6293318" y="2892924"/>
                <a:ext cx="4299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318" y="2892924"/>
                <a:ext cx="429926" cy="369332"/>
              </a:xfrm>
              <a:prstGeom prst="rect">
                <a:avLst/>
              </a:prstGeom>
              <a:blipFill rotWithShape="0">
                <a:blip r:embed="rId2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 rot="5400000">
                <a:off x="6373838" y="3467447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6373838" y="3467447"/>
                <a:ext cx="410689" cy="369332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7016114" y="2880822"/>
                <a:ext cx="4299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114" y="2880822"/>
                <a:ext cx="429926" cy="369332"/>
              </a:xfrm>
              <a:prstGeom prst="rect">
                <a:avLst/>
              </a:prstGeom>
              <a:blipFill rotWithShape="0">
                <a:blip r:embed="rId2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 rot="5400000">
                <a:off x="7096634" y="3455345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096634" y="3455345"/>
                <a:ext cx="410689" cy="369332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5" name="Diagram 44"/>
          <p:cNvGraphicFramePr/>
          <p:nvPr>
            <p:extLst>
              <p:ext uri="{D42A27DB-BD31-4B8C-83A1-F6EECF244321}">
                <p14:modId xmlns:p14="http://schemas.microsoft.com/office/powerpoint/2010/main" val="1918985040"/>
              </p:ext>
            </p:extLst>
          </p:nvPr>
        </p:nvGraphicFramePr>
        <p:xfrm>
          <a:off x="1790380" y="3857150"/>
          <a:ext cx="744502" cy="610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46" name="Diagram 45"/>
          <p:cNvGraphicFramePr/>
          <p:nvPr>
            <p:extLst>
              <p:ext uri="{D42A27DB-BD31-4B8C-83A1-F6EECF244321}">
                <p14:modId xmlns:p14="http://schemas.microsoft.com/office/powerpoint/2010/main" val="1535285876"/>
              </p:ext>
            </p:extLst>
          </p:nvPr>
        </p:nvGraphicFramePr>
        <p:xfrm>
          <a:off x="2623336" y="3857150"/>
          <a:ext cx="744502" cy="610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47" name="Diagram 46"/>
          <p:cNvGraphicFramePr/>
          <p:nvPr>
            <p:extLst>
              <p:ext uri="{D42A27DB-BD31-4B8C-83A1-F6EECF244321}">
                <p14:modId xmlns:p14="http://schemas.microsoft.com/office/powerpoint/2010/main" val="2011743241"/>
              </p:ext>
            </p:extLst>
          </p:nvPr>
        </p:nvGraphicFramePr>
        <p:xfrm>
          <a:off x="3387610" y="3857150"/>
          <a:ext cx="744502" cy="610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graphicFrame>
        <p:nvGraphicFramePr>
          <p:cNvPr id="48" name="Diagram 47"/>
          <p:cNvGraphicFramePr/>
          <p:nvPr>
            <p:extLst>
              <p:ext uri="{D42A27DB-BD31-4B8C-83A1-F6EECF244321}">
                <p14:modId xmlns:p14="http://schemas.microsoft.com/office/powerpoint/2010/main" val="1501471039"/>
              </p:ext>
            </p:extLst>
          </p:nvPr>
        </p:nvGraphicFramePr>
        <p:xfrm>
          <a:off x="6928028" y="3857150"/>
          <a:ext cx="744502" cy="610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2" r:lo="rId43" r:qs="rId44" r:cs="rId45"/>
          </a:graphicData>
        </a:graphic>
      </p:graphicFrame>
      <p:graphicFrame>
        <p:nvGraphicFramePr>
          <p:cNvPr id="49" name="Diagram 48"/>
          <p:cNvGraphicFramePr/>
          <p:nvPr>
            <p:extLst>
              <p:ext uri="{D42A27DB-BD31-4B8C-83A1-F6EECF244321}">
                <p14:modId xmlns:p14="http://schemas.microsoft.com/office/powerpoint/2010/main" val="1143693379"/>
              </p:ext>
            </p:extLst>
          </p:nvPr>
        </p:nvGraphicFramePr>
        <p:xfrm>
          <a:off x="6177719" y="3857150"/>
          <a:ext cx="744502" cy="610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7" r:lo="rId48" r:qs="rId49" r:cs="rId50"/>
          </a:graphicData>
        </a:graphic>
      </p:graphicFrame>
      <p:pic>
        <p:nvPicPr>
          <p:cNvPr id="53" name="Picture 4" descr="http://www.clipartbest.com/cliparts/xTg/Kd9/xTgKd96Gc.png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460" y="1591770"/>
            <a:ext cx="173586" cy="44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http://www.clipartbest.com/cliparts/xTg/Kd9/xTgKd96Gc.png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59" y="2138434"/>
            <a:ext cx="173586" cy="44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http://www.clipartbest.com/cliparts/xTg/Kd9/xTgKd96Gc.png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59" y="2905990"/>
            <a:ext cx="173586" cy="44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ular Callout 40"/>
              <p:cNvSpPr/>
              <p:nvPr/>
            </p:nvSpPr>
            <p:spPr>
              <a:xfrm>
                <a:off x="1127864" y="1321094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1" name="Rounded Rectangular Callout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864" y="1321094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blipFill rotWithShape="0">
                <a:blip r:embed="rId5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ular Callout 41"/>
              <p:cNvSpPr/>
              <p:nvPr/>
            </p:nvSpPr>
            <p:spPr>
              <a:xfrm>
                <a:off x="1127864" y="1818686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2" name="Rounded Rectangular Callout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864" y="1818686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ounded Rectangular Callout 42"/>
              <p:cNvSpPr/>
              <p:nvPr/>
            </p:nvSpPr>
            <p:spPr>
              <a:xfrm>
                <a:off x="1127864" y="2536942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3" name="Rounded Rectangular Callout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864" y="2536942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33595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4809837"/>
                <a:ext cx="11082251" cy="253442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Nash equilibrium: A stable outcome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b="1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All players do not regret deviation to any other action.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Utility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Utility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Sup>
                                <m:sSubSupPr>
                                  <m:ctrlPr>
                                    <a:rPr lang="en-US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4809837"/>
                <a:ext cx="11082251" cy="2534422"/>
              </a:xfrm>
              <a:blipFill rotWithShape="0">
                <a:blip r:embed="rId2"/>
                <a:stretch>
                  <a:fillRect l="-1100" t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Nash Equilibrium</a:t>
            </a:r>
            <a:r>
              <a:rPr lang="en-US" dirty="0">
                <a:solidFill>
                  <a:srgbClr val="0A5BC4"/>
                </a:solidFill>
              </a:rPr>
              <a:t> </a:t>
            </a:r>
            <a:r>
              <a:rPr lang="en-US" b="1" dirty="0"/>
              <a:t>vs</a:t>
            </a:r>
            <a:r>
              <a:rPr lang="en-US" b="1" dirty="0">
                <a:solidFill>
                  <a:srgbClr val="0A5BC4"/>
                </a:solidFill>
              </a:rPr>
              <a:t> No-Regret Learning</a:t>
            </a:r>
            <a:endParaRPr lang="en-US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94468" y="3825545"/>
            <a:ext cx="746532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401205" y="3624258"/>
            <a:ext cx="663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1B58B8"/>
                </a:solidFill>
              </a:rPr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992690" y="1665955"/>
                <a:ext cx="472309" cy="371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690" y="1665955"/>
                <a:ext cx="472309" cy="371961"/>
              </a:xfrm>
              <a:prstGeom prst="rect">
                <a:avLst/>
              </a:prstGeom>
              <a:blipFill rotWithShape="0">
                <a:blip r:embed="rId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992690" y="2118142"/>
                <a:ext cx="472309" cy="3724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690" y="2118142"/>
                <a:ext cx="472309" cy="3724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994468" y="2892707"/>
                <a:ext cx="472309" cy="3837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468" y="2892707"/>
                <a:ext cx="472309" cy="383759"/>
              </a:xfrm>
              <a:prstGeom prst="rect">
                <a:avLst/>
              </a:prstGeom>
              <a:blipFill rotWithShape="0">
                <a:blip r:embed="rId5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756964" y="1665955"/>
                <a:ext cx="477247" cy="372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964" y="1665955"/>
                <a:ext cx="477247" cy="372538"/>
              </a:xfrm>
              <a:prstGeom prst="rect">
                <a:avLst/>
              </a:prstGeom>
              <a:blipFill rotWithShape="0">
                <a:blip r:embed="rId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756964" y="2118142"/>
                <a:ext cx="477247" cy="3730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964" y="2118142"/>
                <a:ext cx="477247" cy="37305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758742" y="2892707"/>
                <a:ext cx="477246" cy="3843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742" y="2892707"/>
                <a:ext cx="477246" cy="384336"/>
              </a:xfrm>
              <a:prstGeom prst="rect">
                <a:avLst/>
              </a:prstGeom>
              <a:blipFill rotWithShape="0">
                <a:blip r:embed="rId8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521238" y="1665955"/>
                <a:ext cx="477247" cy="373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238" y="1665955"/>
                <a:ext cx="477247" cy="37388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521238" y="2118142"/>
                <a:ext cx="477247" cy="3744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238" y="2118142"/>
                <a:ext cx="477247" cy="37446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523016" y="2892707"/>
                <a:ext cx="477246" cy="385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016" y="2892707"/>
                <a:ext cx="477246" cy="385747"/>
              </a:xfrm>
              <a:prstGeom prst="rect">
                <a:avLst/>
              </a:prstGeom>
              <a:blipFill rotWithShape="0">
                <a:blip r:embed="rId11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021587" y="1693908"/>
                <a:ext cx="677301" cy="3733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587" y="1693908"/>
                <a:ext cx="677301" cy="373372"/>
              </a:xfrm>
              <a:prstGeom prst="rect">
                <a:avLst/>
              </a:prstGeom>
              <a:blipFill rotWithShape="0">
                <a:blip r:embed="rId12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021587" y="2146095"/>
                <a:ext cx="677301" cy="373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587" y="2146095"/>
                <a:ext cx="677301" cy="373949"/>
              </a:xfrm>
              <a:prstGeom prst="rect">
                <a:avLst/>
              </a:prstGeom>
              <a:blipFill rotWithShape="0">
                <a:blip r:embed="rId1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023365" y="2920660"/>
                <a:ext cx="677301" cy="3852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365" y="2920660"/>
                <a:ext cx="677301" cy="385234"/>
              </a:xfrm>
              <a:prstGeom prst="rect">
                <a:avLst/>
              </a:prstGeom>
              <a:blipFill rotWithShape="0">
                <a:blip r:embed="rId14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 rot="5400000">
                <a:off x="2074988" y="2507065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074988" y="2507065"/>
                <a:ext cx="410689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 rot="5400000">
                <a:off x="2805709" y="2507065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805709" y="2507065"/>
                <a:ext cx="410689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 rot="5400000">
                <a:off x="3523015" y="2507065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523015" y="2507065"/>
                <a:ext cx="410689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 rot="5400000">
                <a:off x="7039875" y="2535018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039875" y="2535018"/>
                <a:ext cx="410689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 rot="5400000">
                <a:off x="2074988" y="3467230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074988" y="3467230"/>
                <a:ext cx="410689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 rot="5400000">
                <a:off x="2797783" y="3461077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797783" y="3461077"/>
                <a:ext cx="410689" cy="36933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 rot="5400000">
                <a:off x="3505574" y="3467447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505574" y="3467447"/>
                <a:ext cx="410689" cy="36933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293318" y="2892924"/>
                <a:ext cx="457689" cy="3824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318" y="2892924"/>
                <a:ext cx="457689" cy="382412"/>
              </a:xfrm>
              <a:prstGeom prst="rect">
                <a:avLst/>
              </a:prstGeom>
              <a:blipFill rotWithShape="0">
                <a:blip r:embed="rId22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 rot="5400000">
                <a:off x="6373838" y="3467447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6373838" y="3467447"/>
                <a:ext cx="410689" cy="369332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 rot="5400000">
                <a:off x="7096634" y="3455345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096634" y="3455345"/>
                <a:ext cx="410689" cy="369332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106246" y="3105805"/>
            <a:ext cx="5655710" cy="470263"/>
            <a:chOff x="2106246" y="3105805"/>
            <a:chExt cx="5655710" cy="470263"/>
          </a:xfrm>
        </p:grpSpPr>
        <p:sp>
          <p:nvSpPr>
            <p:cNvPr id="57" name="Arc 56"/>
            <p:cNvSpPr/>
            <p:nvPr/>
          </p:nvSpPr>
          <p:spPr>
            <a:xfrm>
              <a:off x="2106246" y="3116369"/>
              <a:ext cx="347379" cy="374096"/>
            </a:xfrm>
            <a:prstGeom prst="arc">
              <a:avLst>
                <a:gd name="adj1" fmla="val 16538417"/>
                <a:gd name="adj2" fmla="val 0"/>
              </a:avLst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2245612" y="3206263"/>
                  <a:ext cx="438773" cy="3695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5612" y="3206263"/>
                  <a:ext cx="438773" cy="369588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b="-3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2968407" y="3200110"/>
                  <a:ext cx="438773" cy="3695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8407" y="3200110"/>
                  <a:ext cx="438773" cy="369588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 b="-3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3795270" y="3206480"/>
                  <a:ext cx="438773" cy="3695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5270" y="3206480"/>
                  <a:ext cx="438773" cy="369588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 b="-3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6544462" y="3206480"/>
                  <a:ext cx="438773" cy="3695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462" y="3206480"/>
                  <a:ext cx="438773" cy="369588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 b="-3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7323183" y="3206480"/>
                  <a:ext cx="438773" cy="3695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3183" y="3206480"/>
                  <a:ext cx="438773" cy="369588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 b="-3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Arc 62"/>
            <p:cNvSpPr/>
            <p:nvPr/>
          </p:nvSpPr>
          <p:spPr>
            <a:xfrm>
              <a:off x="2844883" y="3105805"/>
              <a:ext cx="347379" cy="374096"/>
            </a:xfrm>
            <a:prstGeom prst="arc">
              <a:avLst>
                <a:gd name="adj1" fmla="val 16538417"/>
                <a:gd name="adj2" fmla="val 0"/>
              </a:avLst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Arc 63"/>
            <p:cNvSpPr/>
            <p:nvPr/>
          </p:nvSpPr>
          <p:spPr>
            <a:xfrm>
              <a:off x="3655904" y="3134257"/>
              <a:ext cx="347379" cy="374096"/>
            </a:xfrm>
            <a:prstGeom prst="arc">
              <a:avLst>
                <a:gd name="adj1" fmla="val 16538417"/>
                <a:gd name="adj2" fmla="val 0"/>
              </a:avLst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6416367" y="3134257"/>
              <a:ext cx="347379" cy="374096"/>
            </a:xfrm>
            <a:prstGeom prst="arc">
              <a:avLst>
                <a:gd name="adj1" fmla="val 16538417"/>
                <a:gd name="adj2" fmla="val 0"/>
              </a:avLst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c 65"/>
            <p:cNvSpPr/>
            <p:nvPr/>
          </p:nvSpPr>
          <p:spPr>
            <a:xfrm>
              <a:off x="7183817" y="3117907"/>
              <a:ext cx="347379" cy="374096"/>
            </a:xfrm>
            <a:prstGeom prst="arc">
              <a:avLst>
                <a:gd name="adj1" fmla="val 16538417"/>
                <a:gd name="adj2" fmla="val 0"/>
              </a:avLst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6252376" y="1690103"/>
                <a:ext cx="457689" cy="370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376" y="1690103"/>
                <a:ext cx="457689" cy="370551"/>
              </a:xfrm>
              <a:prstGeom prst="rect">
                <a:avLst/>
              </a:prstGeom>
              <a:blipFill rotWithShape="0">
                <a:blip r:embed="rId30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6252376" y="2142290"/>
                <a:ext cx="462627" cy="371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376" y="2142290"/>
                <a:ext cx="462627" cy="371127"/>
              </a:xfrm>
              <a:prstGeom prst="rect">
                <a:avLst/>
              </a:prstGeom>
              <a:blipFill rotWithShape="0">
                <a:blip r:embed="rId31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 rot="5400000">
                <a:off x="6334674" y="2531213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6334674" y="2531213"/>
                <a:ext cx="410689" cy="369332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3" name="Diagram 42"/>
          <p:cNvGraphicFramePr/>
          <p:nvPr>
            <p:extLst>
              <p:ext uri="{D42A27DB-BD31-4B8C-83A1-F6EECF244321}">
                <p14:modId xmlns:p14="http://schemas.microsoft.com/office/powerpoint/2010/main" val="245530725"/>
              </p:ext>
            </p:extLst>
          </p:nvPr>
        </p:nvGraphicFramePr>
        <p:xfrm>
          <a:off x="1790380" y="3857150"/>
          <a:ext cx="744502" cy="610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graphicFrame>
        <p:nvGraphicFramePr>
          <p:cNvPr id="44" name="Diagram 43"/>
          <p:cNvGraphicFramePr/>
          <p:nvPr>
            <p:extLst>
              <p:ext uri="{D42A27DB-BD31-4B8C-83A1-F6EECF244321}">
                <p14:modId xmlns:p14="http://schemas.microsoft.com/office/powerpoint/2010/main" val="49423664"/>
              </p:ext>
            </p:extLst>
          </p:nvPr>
        </p:nvGraphicFramePr>
        <p:xfrm>
          <a:off x="2623336" y="3857150"/>
          <a:ext cx="744502" cy="610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8" r:lo="rId39" r:qs="rId40" r:cs="rId41"/>
          </a:graphicData>
        </a:graphic>
      </p:graphicFrame>
      <p:graphicFrame>
        <p:nvGraphicFramePr>
          <p:cNvPr id="45" name="Diagram 44"/>
          <p:cNvGraphicFramePr/>
          <p:nvPr>
            <p:extLst>
              <p:ext uri="{D42A27DB-BD31-4B8C-83A1-F6EECF244321}">
                <p14:modId xmlns:p14="http://schemas.microsoft.com/office/powerpoint/2010/main" val="3621916193"/>
              </p:ext>
            </p:extLst>
          </p:nvPr>
        </p:nvGraphicFramePr>
        <p:xfrm>
          <a:off x="3387610" y="3857150"/>
          <a:ext cx="744502" cy="610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3" r:lo="rId44" r:qs="rId45" r:cs="rId46"/>
          </a:graphicData>
        </a:graphic>
      </p:graphicFrame>
      <p:graphicFrame>
        <p:nvGraphicFramePr>
          <p:cNvPr id="46" name="Diagram 45"/>
          <p:cNvGraphicFramePr/>
          <p:nvPr>
            <p:extLst>
              <p:ext uri="{D42A27DB-BD31-4B8C-83A1-F6EECF244321}">
                <p14:modId xmlns:p14="http://schemas.microsoft.com/office/powerpoint/2010/main" val="3691530956"/>
              </p:ext>
            </p:extLst>
          </p:nvPr>
        </p:nvGraphicFramePr>
        <p:xfrm>
          <a:off x="6928028" y="3857150"/>
          <a:ext cx="744502" cy="610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8" r:lo="rId49" r:qs="rId50" r:cs="rId51"/>
          </a:graphicData>
        </a:graphic>
      </p:graphicFrame>
      <p:graphicFrame>
        <p:nvGraphicFramePr>
          <p:cNvPr id="47" name="Diagram 46"/>
          <p:cNvGraphicFramePr/>
          <p:nvPr>
            <p:extLst>
              <p:ext uri="{D42A27DB-BD31-4B8C-83A1-F6EECF244321}">
                <p14:modId xmlns:p14="http://schemas.microsoft.com/office/powerpoint/2010/main" val="490863958"/>
              </p:ext>
            </p:extLst>
          </p:nvPr>
        </p:nvGraphicFramePr>
        <p:xfrm>
          <a:off x="6177719" y="3857150"/>
          <a:ext cx="744502" cy="610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3" r:lo="rId54" r:qs="rId55" r:cs="rId56"/>
          </a:graphicData>
        </a:graphic>
      </p:graphicFrame>
      <p:pic>
        <p:nvPicPr>
          <p:cNvPr id="67" name="Picture 4" descr="http://www.clipartbest.com/cliparts/xTg/Kd9/xTgKd96Gc.png"/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460" y="1591770"/>
            <a:ext cx="173586" cy="44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http://www.clipartbest.com/cliparts/xTg/Kd9/xTgKd96Gc.png"/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59" y="2138434"/>
            <a:ext cx="173586" cy="44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http://www.clipartbest.com/cliparts/xTg/Kd9/xTgKd96Gc.png"/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59" y="2905990"/>
            <a:ext cx="173586" cy="44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ounded Rectangular Callout 70"/>
              <p:cNvSpPr/>
              <p:nvPr/>
            </p:nvSpPr>
            <p:spPr>
              <a:xfrm>
                <a:off x="1127864" y="1321094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1" name="Rounded Rectangular Callout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864" y="1321094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blipFill rotWithShape="0">
                <a:blip r:embed="rId59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ounded Rectangular Callout 71"/>
              <p:cNvSpPr/>
              <p:nvPr/>
            </p:nvSpPr>
            <p:spPr>
              <a:xfrm>
                <a:off x="1127864" y="1818686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2" name="Rounded Rectangular Callout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864" y="1818686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blipFill rotWithShape="0">
                <a:blip r:embed="rId60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ounded Rectangular Callout 72"/>
              <p:cNvSpPr/>
              <p:nvPr/>
            </p:nvSpPr>
            <p:spPr>
              <a:xfrm>
                <a:off x="1127864" y="2536942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3" name="Rounded Rectangular Callout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864" y="2536942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blipFill rotWithShape="0">
                <a:blip r:embed="rId61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695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Online Ad Auctions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9374" y="1363286"/>
            <a:ext cx="5972625" cy="503978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5381175" cy="4351338"/>
          </a:xfrm>
        </p:spPr>
        <p:txBody>
          <a:bodyPr>
            <a:normAutofit/>
          </a:bodyPr>
          <a:lstStyle/>
          <a:p>
            <a:r>
              <a:rPr lang="en-US" dirty="0"/>
              <a:t>Advertisers bidding for ad slots along search results</a:t>
            </a:r>
          </a:p>
          <a:p>
            <a:r>
              <a:rPr lang="en-US" dirty="0"/>
              <a:t>$140 Billion dollar industry, 2015 </a:t>
            </a:r>
            <a:r>
              <a:rPr lang="en-US" sz="2400" dirty="0"/>
              <a:t>[techcrunch.com, zenithoptimedia.com]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562567" y="2094808"/>
            <a:ext cx="2913942" cy="202830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59388" y="3507971"/>
            <a:ext cx="2277687" cy="304825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4" descr="https://encrypted-tbn2.google.com/images?q=tbn:ANd9GcQK1LBJF03HLAZ33Us72moeVxOqkTKT0TByRZpp5KAL6z6VbAy2m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8557" y="5642522"/>
            <a:ext cx="1154605" cy="48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encrypted-tbn2.google.com/images?q=tbn:ANd9GcTW6DoMkifnPQF3Nv2HnaHnIVHR9H_1888729HcVYw6gxX_u2sm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5423" y="4619170"/>
            <a:ext cx="1537978" cy="64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fp.advertising.microsoft.com/wwimages/global/logos/BingAds_161Wx40H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5088" y="4789914"/>
            <a:ext cx="1533525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img10.deviantart.net/c496/i/2013/295/f/f/microsoft__skydrive_rebrand__ms_cloud_by_gingerjmez-d6rfivl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742" y="5490672"/>
            <a:ext cx="1903587" cy="41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://www.cloudwards.net/wp-content/uploads/2015/03/324731-amazon-cloud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1882" y="5570178"/>
            <a:ext cx="1213569" cy="121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2138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Nash Equilibrium</a:t>
            </a:r>
            <a:r>
              <a:rPr lang="en-US" dirty="0">
                <a:solidFill>
                  <a:srgbClr val="0A5BC4"/>
                </a:solidFill>
              </a:rPr>
              <a:t> </a:t>
            </a:r>
            <a:r>
              <a:rPr lang="en-US" b="1" dirty="0"/>
              <a:t>vs</a:t>
            </a:r>
            <a:r>
              <a:rPr lang="en-US" b="1" dirty="0">
                <a:solidFill>
                  <a:srgbClr val="0A5BC4"/>
                </a:solidFill>
              </a:rPr>
              <a:t> No-Regret Learning</a:t>
            </a:r>
            <a:endParaRPr lang="en-US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94468" y="3825545"/>
            <a:ext cx="746532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401205" y="3624258"/>
            <a:ext cx="663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1B58B8"/>
                </a:solidFill>
              </a:rPr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992690" y="1665955"/>
                <a:ext cx="472309" cy="371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690" y="1665955"/>
                <a:ext cx="472309" cy="371961"/>
              </a:xfrm>
              <a:prstGeom prst="rect">
                <a:avLst/>
              </a:prstGeom>
              <a:blipFill rotWithShape="0">
                <a:blip r:embed="rId2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992690" y="2118142"/>
                <a:ext cx="472309" cy="3724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690" y="2118142"/>
                <a:ext cx="472309" cy="3724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994468" y="2892707"/>
                <a:ext cx="472309" cy="3837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468" y="2892707"/>
                <a:ext cx="472309" cy="383759"/>
              </a:xfrm>
              <a:prstGeom prst="rect">
                <a:avLst/>
              </a:prstGeom>
              <a:blipFill rotWithShape="0">
                <a:blip r:embed="rId4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756964" y="1665955"/>
                <a:ext cx="477247" cy="372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964" y="1665955"/>
                <a:ext cx="477247" cy="372538"/>
              </a:xfrm>
              <a:prstGeom prst="rect">
                <a:avLst/>
              </a:prstGeom>
              <a:blipFill rotWithShape="0">
                <a:blip r:embed="rId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756964" y="2118142"/>
                <a:ext cx="477247" cy="3730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964" y="2118142"/>
                <a:ext cx="477247" cy="37305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758742" y="2892707"/>
                <a:ext cx="477246" cy="3843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742" y="2892707"/>
                <a:ext cx="477246" cy="384336"/>
              </a:xfrm>
              <a:prstGeom prst="rect">
                <a:avLst/>
              </a:prstGeom>
              <a:blipFill rotWithShape="0">
                <a:blip r:embed="rId7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521238" y="1665955"/>
                <a:ext cx="477247" cy="373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238" y="1665955"/>
                <a:ext cx="477247" cy="37388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521238" y="2118142"/>
                <a:ext cx="477247" cy="3744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238" y="2118142"/>
                <a:ext cx="477247" cy="37446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523016" y="2892707"/>
                <a:ext cx="477246" cy="385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016" y="2892707"/>
                <a:ext cx="477246" cy="385747"/>
              </a:xfrm>
              <a:prstGeom prst="rect">
                <a:avLst/>
              </a:prstGeom>
              <a:blipFill rotWithShape="0">
                <a:blip r:embed="rId10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021587" y="1693908"/>
                <a:ext cx="677301" cy="3733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587" y="1693908"/>
                <a:ext cx="677301" cy="373372"/>
              </a:xfrm>
              <a:prstGeom prst="rect">
                <a:avLst/>
              </a:prstGeom>
              <a:blipFill rotWithShape="0">
                <a:blip r:embed="rId11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021587" y="2146095"/>
                <a:ext cx="677301" cy="373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587" y="2146095"/>
                <a:ext cx="677301" cy="373949"/>
              </a:xfrm>
              <a:prstGeom prst="rect">
                <a:avLst/>
              </a:prstGeom>
              <a:blipFill rotWithShape="0">
                <a:blip r:embed="rId12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023365" y="2920660"/>
                <a:ext cx="677301" cy="3852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365" y="2920660"/>
                <a:ext cx="677301" cy="385234"/>
              </a:xfrm>
              <a:prstGeom prst="rect">
                <a:avLst/>
              </a:prstGeom>
              <a:blipFill rotWithShape="0">
                <a:blip r:embed="rId13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 rot="5400000">
                <a:off x="2074988" y="2507065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074988" y="2507065"/>
                <a:ext cx="410689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 rot="5400000">
                <a:off x="2805709" y="2507065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805709" y="2507065"/>
                <a:ext cx="410689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 rot="5400000">
                <a:off x="3523015" y="2507065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523015" y="2507065"/>
                <a:ext cx="410689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 rot="5400000">
                <a:off x="7039875" y="2535018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039875" y="2535018"/>
                <a:ext cx="410689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 rot="5400000">
                <a:off x="2074988" y="3467230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074988" y="3467230"/>
                <a:ext cx="410689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 rot="5400000">
                <a:off x="2797783" y="3461077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797783" y="3461077"/>
                <a:ext cx="410689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 rot="5400000">
                <a:off x="3505574" y="3467447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505574" y="3467447"/>
                <a:ext cx="410689" cy="36933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293318" y="2892924"/>
                <a:ext cx="457689" cy="3824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318" y="2892924"/>
                <a:ext cx="457689" cy="382412"/>
              </a:xfrm>
              <a:prstGeom prst="rect">
                <a:avLst/>
              </a:prstGeom>
              <a:blipFill rotWithShape="0">
                <a:blip r:embed="rId21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 rot="5400000">
                <a:off x="6373838" y="3467447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6373838" y="3467447"/>
                <a:ext cx="410689" cy="369332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 rot="5400000">
                <a:off x="7096634" y="3455345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096634" y="3455345"/>
                <a:ext cx="410689" cy="369332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rc 62"/>
          <p:cNvSpPr/>
          <p:nvPr/>
        </p:nvSpPr>
        <p:spPr>
          <a:xfrm>
            <a:off x="2106246" y="3116369"/>
            <a:ext cx="347379" cy="374096"/>
          </a:xfrm>
          <a:prstGeom prst="arc">
            <a:avLst>
              <a:gd name="adj1" fmla="val 16538417"/>
              <a:gd name="adj2" fmla="val 0"/>
            </a:avLst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2245612" y="3206263"/>
                <a:ext cx="438773" cy="369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612" y="3206263"/>
                <a:ext cx="438773" cy="369588"/>
              </a:xfrm>
              <a:prstGeom prst="rect">
                <a:avLst/>
              </a:prstGeom>
              <a:blipFill rotWithShape="0">
                <a:blip r:embed="rId24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2968407" y="3200110"/>
                <a:ext cx="438773" cy="369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8407" y="3200110"/>
                <a:ext cx="438773" cy="369588"/>
              </a:xfrm>
              <a:prstGeom prst="rect">
                <a:avLst/>
              </a:prstGeom>
              <a:blipFill rotWithShape="0">
                <a:blip r:embed="rId25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795270" y="3206480"/>
                <a:ext cx="438773" cy="369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270" y="3206480"/>
                <a:ext cx="438773" cy="369588"/>
              </a:xfrm>
              <a:prstGeom prst="rect">
                <a:avLst/>
              </a:prstGeom>
              <a:blipFill rotWithShape="0">
                <a:blip r:embed="rId26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6544462" y="3206480"/>
                <a:ext cx="438773" cy="369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4462" y="3206480"/>
                <a:ext cx="438773" cy="369588"/>
              </a:xfrm>
              <a:prstGeom prst="rect">
                <a:avLst/>
              </a:prstGeom>
              <a:blipFill rotWithShape="0">
                <a:blip r:embed="rId27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323183" y="3206480"/>
                <a:ext cx="438773" cy="369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3183" y="3206480"/>
                <a:ext cx="438773" cy="369588"/>
              </a:xfrm>
              <a:prstGeom prst="rect">
                <a:avLst/>
              </a:prstGeom>
              <a:blipFill rotWithShape="0">
                <a:blip r:embed="rId28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Arc 68"/>
          <p:cNvSpPr/>
          <p:nvPr/>
        </p:nvSpPr>
        <p:spPr>
          <a:xfrm>
            <a:off x="2844883" y="3105805"/>
            <a:ext cx="347379" cy="374096"/>
          </a:xfrm>
          <a:prstGeom prst="arc">
            <a:avLst>
              <a:gd name="adj1" fmla="val 16538417"/>
              <a:gd name="adj2" fmla="val 0"/>
            </a:avLst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Arc 69"/>
          <p:cNvSpPr/>
          <p:nvPr/>
        </p:nvSpPr>
        <p:spPr>
          <a:xfrm>
            <a:off x="3655904" y="3134257"/>
            <a:ext cx="347379" cy="374096"/>
          </a:xfrm>
          <a:prstGeom prst="arc">
            <a:avLst>
              <a:gd name="adj1" fmla="val 16538417"/>
              <a:gd name="adj2" fmla="val 0"/>
            </a:avLst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Arc 70"/>
          <p:cNvSpPr/>
          <p:nvPr/>
        </p:nvSpPr>
        <p:spPr>
          <a:xfrm>
            <a:off x="6416367" y="3134257"/>
            <a:ext cx="347379" cy="374096"/>
          </a:xfrm>
          <a:prstGeom prst="arc">
            <a:avLst>
              <a:gd name="adj1" fmla="val 16538417"/>
              <a:gd name="adj2" fmla="val 0"/>
            </a:avLst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rc 71"/>
          <p:cNvSpPr/>
          <p:nvPr/>
        </p:nvSpPr>
        <p:spPr>
          <a:xfrm>
            <a:off x="7183817" y="3117907"/>
            <a:ext cx="347379" cy="374096"/>
          </a:xfrm>
          <a:prstGeom prst="arc">
            <a:avLst>
              <a:gd name="adj1" fmla="val 16538417"/>
              <a:gd name="adj2" fmla="val 0"/>
            </a:avLst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252376" y="1690103"/>
                <a:ext cx="457689" cy="370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376" y="1690103"/>
                <a:ext cx="457689" cy="370551"/>
              </a:xfrm>
              <a:prstGeom prst="rect">
                <a:avLst/>
              </a:prstGeom>
              <a:blipFill rotWithShape="0">
                <a:blip r:embed="rId29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6252376" y="2142290"/>
                <a:ext cx="462627" cy="371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376" y="2142290"/>
                <a:ext cx="462627" cy="371127"/>
              </a:xfrm>
              <a:prstGeom prst="rect">
                <a:avLst/>
              </a:prstGeom>
              <a:blipFill rotWithShape="0">
                <a:blip r:embed="rId30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 rot="5400000">
                <a:off x="6334674" y="2531213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6334674" y="2531213"/>
                <a:ext cx="410689" cy="369332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6" name="Diagram 75"/>
          <p:cNvGraphicFramePr/>
          <p:nvPr>
            <p:extLst>
              <p:ext uri="{D42A27DB-BD31-4B8C-83A1-F6EECF244321}">
                <p14:modId xmlns:p14="http://schemas.microsoft.com/office/powerpoint/2010/main" val="1458580755"/>
              </p:ext>
            </p:extLst>
          </p:nvPr>
        </p:nvGraphicFramePr>
        <p:xfrm>
          <a:off x="1790380" y="3857150"/>
          <a:ext cx="744502" cy="610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77" name="Diagram 76"/>
          <p:cNvGraphicFramePr/>
          <p:nvPr>
            <p:extLst>
              <p:ext uri="{D42A27DB-BD31-4B8C-83A1-F6EECF244321}">
                <p14:modId xmlns:p14="http://schemas.microsoft.com/office/powerpoint/2010/main" val="2048981897"/>
              </p:ext>
            </p:extLst>
          </p:nvPr>
        </p:nvGraphicFramePr>
        <p:xfrm>
          <a:off x="2623336" y="3857150"/>
          <a:ext cx="744502" cy="610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graphicFrame>
        <p:nvGraphicFramePr>
          <p:cNvPr id="78" name="Diagram 77"/>
          <p:cNvGraphicFramePr/>
          <p:nvPr>
            <p:extLst>
              <p:ext uri="{D42A27DB-BD31-4B8C-83A1-F6EECF244321}">
                <p14:modId xmlns:p14="http://schemas.microsoft.com/office/powerpoint/2010/main" val="1756848978"/>
              </p:ext>
            </p:extLst>
          </p:nvPr>
        </p:nvGraphicFramePr>
        <p:xfrm>
          <a:off x="3387610" y="3857150"/>
          <a:ext cx="744502" cy="610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2" r:lo="rId43" r:qs="rId44" r:cs="rId45"/>
          </a:graphicData>
        </a:graphic>
      </p:graphicFrame>
      <p:graphicFrame>
        <p:nvGraphicFramePr>
          <p:cNvPr id="79" name="Diagram 78"/>
          <p:cNvGraphicFramePr/>
          <p:nvPr>
            <p:extLst>
              <p:ext uri="{D42A27DB-BD31-4B8C-83A1-F6EECF244321}">
                <p14:modId xmlns:p14="http://schemas.microsoft.com/office/powerpoint/2010/main" val="3181423941"/>
              </p:ext>
            </p:extLst>
          </p:nvPr>
        </p:nvGraphicFramePr>
        <p:xfrm>
          <a:off x="6928028" y="3857150"/>
          <a:ext cx="744502" cy="610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7" r:lo="rId48" r:qs="rId49" r:cs="rId50"/>
          </a:graphicData>
        </a:graphic>
      </p:graphicFrame>
      <p:graphicFrame>
        <p:nvGraphicFramePr>
          <p:cNvPr id="80" name="Diagram 79"/>
          <p:cNvGraphicFramePr/>
          <p:nvPr>
            <p:extLst>
              <p:ext uri="{D42A27DB-BD31-4B8C-83A1-F6EECF244321}">
                <p14:modId xmlns:p14="http://schemas.microsoft.com/office/powerpoint/2010/main" val="3411423695"/>
              </p:ext>
            </p:extLst>
          </p:nvPr>
        </p:nvGraphicFramePr>
        <p:xfrm>
          <a:off x="6177719" y="3857150"/>
          <a:ext cx="744502" cy="610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2" r:lo="rId53" r:qs="rId54" r:cs="rId55"/>
          </a:graphicData>
        </a:graphic>
      </p:graphicFrame>
      <p:pic>
        <p:nvPicPr>
          <p:cNvPr id="81" name="Picture 4" descr="http://www.clipartbest.com/cliparts/xTg/Kd9/xTgKd96Gc.png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460" y="1591770"/>
            <a:ext cx="173586" cy="44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4" descr="http://www.clipartbest.com/cliparts/xTg/Kd9/xTgKd96Gc.png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59" y="2138434"/>
            <a:ext cx="173586" cy="44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4" descr="http://www.clipartbest.com/cliparts/xTg/Kd9/xTgKd96Gc.png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59" y="2905990"/>
            <a:ext cx="173586" cy="44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4653620"/>
                <a:ext cx="11082251" cy="189681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No-Regret: A sequence of outcomes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</m:oMath>
                </a14:m>
                <a:endParaRPr lang="en-US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dirty="0">
                    <a:solidFill>
                      <a:schemeClr val="bg1"/>
                    </a:solidFill>
                  </a:rPr>
                  <a:t>No player regrets deviating to a fixed action in hindsight.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Utility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Utility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8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4653620"/>
                <a:ext cx="11082251" cy="1896810"/>
              </a:xfrm>
              <a:blipFill rotWithShape="0">
                <a:blip r:embed="rId58"/>
                <a:stretch>
                  <a:fillRect l="-1100" t="-4487" b="-8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/>
          <p:cNvSpPr/>
          <p:nvPr/>
        </p:nvSpPr>
        <p:spPr>
          <a:xfrm rot="16200000">
            <a:off x="4385541" y="4302794"/>
            <a:ext cx="349580" cy="2652241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75725" y="4848287"/>
            <a:ext cx="2969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Current average utility</a:t>
            </a:r>
          </a:p>
        </p:txBody>
      </p:sp>
      <p:sp>
        <p:nvSpPr>
          <p:cNvPr id="85" name="Right Brace 84"/>
          <p:cNvSpPr/>
          <p:nvPr/>
        </p:nvSpPr>
        <p:spPr>
          <a:xfrm rot="16200000">
            <a:off x="7758002" y="3977351"/>
            <a:ext cx="320728" cy="3331975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153054" y="4552352"/>
            <a:ext cx="3431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Average deviating utility from fixed 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ounded Rectangular Callout 89"/>
              <p:cNvSpPr/>
              <p:nvPr/>
            </p:nvSpPr>
            <p:spPr>
              <a:xfrm>
                <a:off x="1127864" y="1321094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0" name="Rounded Rectangular Callout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864" y="1321094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blipFill rotWithShape="0">
                <a:blip r:embed="rId59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ounded Rectangular Callout 90"/>
              <p:cNvSpPr/>
              <p:nvPr/>
            </p:nvSpPr>
            <p:spPr>
              <a:xfrm>
                <a:off x="1127864" y="1818686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1" name="Rounded Rectangular Callout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864" y="1818686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blipFill rotWithShape="0">
                <a:blip r:embed="rId60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ounded Rectangular Callout 91"/>
              <p:cNvSpPr/>
              <p:nvPr/>
            </p:nvSpPr>
            <p:spPr>
              <a:xfrm>
                <a:off x="1127864" y="2536942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ounded Rectangular Callout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864" y="2536942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blipFill rotWithShape="0">
                <a:blip r:embed="rId61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95267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A5BC4"/>
                </a:solidFill>
              </a:rPr>
              <a:t>No-Regret Learning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4653620"/>
                <a:ext cx="11082251" cy="189681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0A5BC4"/>
                    </a:solidFill>
                  </a:rPr>
                  <a:t>No-Regret:</a:t>
                </a:r>
                <a:r>
                  <a:rPr lang="en-US" dirty="0">
                    <a:solidFill>
                      <a:schemeClr val="tx1"/>
                    </a:solidFill>
                  </a:rPr>
                  <a:t> A sequence of outcomes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sSup>
                      <m:sSup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</m:oMath>
                </a14:m>
                <a:endParaRPr lang="en-US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No player regrets deviating to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>
                    <a:solidFill>
                      <a:srgbClr val="0A5BC4"/>
                    </a:solidFill>
                  </a:rPr>
                  <a:t>a fixed action in hindsight</a:t>
                </a:r>
                <a:r>
                  <a:rPr lang="en-US" dirty="0">
                    <a:solidFill>
                      <a:schemeClr val="bg1"/>
                    </a:solidFill>
                  </a:rPr>
                  <a:t>. 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Utility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Utility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4653620"/>
                <a:ext cx="11082251" cy="1896810"/>
              </a:xfrm>
              <a:blipFill rotWithShape="0">
                <a:blip r:embed="rId2"/>
                <a:stretch>
                  <a:fillRect l="-1100" t="-4487" b="-8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1994468" y="3825545"/>
            <a:ext cx="746532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401205" y="3624258"/>
            <a:ext cx="663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1B58B8"/>
                </a:solidFill>
              </a:rPr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992690" y="1665955"/>
                <a:ext cx="472309" cy="371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690" y="1665955"/>
                <a:ext cx="472309" cy="371961"/>
              </a:xfrm>
              <a:prstGeom prst="rect">
                <a:avLst/>
              </a:prstGeom>
              <a:blipFill rotWithShape="0">
                <a:blip r:embed="rId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992690" y="2118142"/>
                <a:ext cx="472309" cy="3724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690" y="2118142"/>
                <a:ext cx="472309" cy="3724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994468" y="2892707"/>
                <a:ext cx="472309" cy="3837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468" y="2892707"/>
                <a:ext cx="472309" cy="383759"/>
              </a:xfrm>
              <a:prstGeom prst="rect">
                <a:avLst/>
              </a:prstGeom>
              <a:blipFill rotWithShape="0">
                <a:blip r:embed="rId5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756964" y="1665955"/>
                <a:ext cx="477247" cy="372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964" y="1665955"/>
                <a:ext cx="477247" cy="372538"/>
              </a:xfrm>
              <a:prstGeom prst="rect">
                <a:avLst/>
              </a:prstGeom>
              <a:blipFill rotWithShape="0">
                <a:blip r:embed="rId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756964" y="2118142"/>
                <a:ext cx="477247" cy="3730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964" y="2118142"/>
                <a:ext cx="477247" cy="37305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758742" y="2892707"/>
                <a:ext cx="477246" cy="3843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742" y="2892707"/>
                <a:ext cx="477246" cy="384336"/>
              </a:xfrm>
              <a:prstGeom prst="rect">
                <a:avLst/>
              </a:prstGeom>
              <a:blipFill rotWithShape="0">
                <a:blip r:embed="rId8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521238" y="1665955"/>
                <a:ext cx="477247" cy="373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238" y="1665955"/>
                <a:ext cx="477247" cy="37388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521238" y="2118142"/>
                <a:ext cx="477247" cy="3744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238" y="2118142"/>
                <a:ext cx="477247" cy="37446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523016" y="2892707"/>
                <a:ext cx="477246" cy="385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016" y="2892707"/>
                <a:ext cx="477246" cy="385747"/>
              </a:xfrm>
              <a:prstGeom prst="rect">
                <a:avLst/>
              </a:prstGeom>
              <a:blipFill rotWithShape="0">
                <a:blip r:embed="rId11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021587" y="1693908"/>
                <a:ext cx="677301" cy="3733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587" y="1693908"/>
                <a:ext cx="677301" cy="373372"/>
              </a:xfrm>
              <a:prstGeom prst="rect">
                <a:avLst/>
              </a:prstGeom>
              <a:blipFill rotWithShape="0">
                <a:blip r:embed="rId12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021587" y="2146095"/>
                <a:ext cx="677301" cy="373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587" y="2146095"/>
                <a:ext cx="677301" cy="373949"/>
              </a:xfrm>
              <a:prstGeom prst="rect">
                <a:avLst/>
              </a:prstGeom>
              <a:blipFill rotWithShape="0">
                <a:blip r:embed="rId1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023365" y="2920660"/>
                <a:ext cx="677301" cy="3852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365" y="2920660"/>
                <a:ext cx="677301" cy="385234"/>
              </a:xfrm>
              <a:prstGeom prst="rect">
                <a:avLst/>
              </a:prstGeom>
              <a:blipFill rotWithShape="0">
                <a:blip r:embed="rId14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 rot="5400000">
                <a:off x="2074988" y="2507065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074988" y="2507065"/>
                <a:ext cx="410689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 rot="5400000">
                <a:off x="2805709" y="2507065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805709" y="2507065"/>
                <a:ext cx="410689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 rot="5400000">
                <a:off x="3523015" y="2507065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523015" y="2507065"/>
                <a:ext cx="410689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 rot="5400000">
                <a:off x="7039875" y="2535018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039875" y="2535018"/>
                <a:ext cx="410689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 rot="5400000">
                <a:off x="2074988" y="3467230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074988" y="3467230"/>
                <a:ext cx="410689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 rot="5400000">
                <a:off x="2797783" y="3461077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797783" y="3461077"/>
                <a:ext cx="410689" cy="36933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 rot="5400000">
                <a:off x="3505574" y="3467447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505574" y="3467447"/>
                <a:ext cx="410689" cy="36933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293318" y="2892924"/>
                <a:ext cx="457689" cy="3824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318" y="2892924"/>
                <a:ext cx="457689" cy="382412"/>
              </a:xfrm>
              <a:prstGeom prst="rect">
                <a:avLst/>
              </a:prstGeom>
              <a:blipFill rotWithShape="0">
                <a:blip r:embed="rId22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 rot="5400000">
                <a:off x="6373838" y="3467447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6373838" y="3467447"/>
                <a:ext cx="410689" cy="369332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 rot="5400000">
                <a:off x="7096634" y="3455345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096634" y="3455345"/>
                <a:ext cx="410689" cy="369332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rc 62"/>
          <p:cNvSpPr/>
          <p:nvPr/>
        </p:nvSpPr>
        <p:spPr>
          <a:xfrm>
            <a:off x="2106246" y="3116369"/>
            <a:ext cx="347379" cy="374096"/>
          </a:xfrm>
          <a:prstGeom prst="arc">
            <a:avLst>
              <a:gd name="adj1" fmla="val 16538417"/>
              <a:gd name="adj2" fmla="val 0"/>
            </a:avLst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2245612" y="3206263"/>
                <a:ext cx="438773" cy="369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612" y="3206263"/>
                <a:ext cx="438773" cy="369588"/>
              </a:xfrm>
              <a:prstGeom prst="rect">
                <a:avLst/>
              </a:prstGeom>
              <a:blipFill rotWithShape="0">
                <a:blip r:embed="rId25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2968407" y="3200110"/>
                <a:ext cx="438773" cy="369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8407" y="3200110"/>
                <a:ext cx="438773" cy="369588"/>
              </a:xfrm>
              <a:prstGeom prst="rect">
                <a:avLst/>
              </a:prstGeom>
              <a:blipFill rotWithShape="0">
                <a:blip r:embed="rId26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795270" y="3206480"/>
                <a:ext cx="438773" cy="369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270" y="3206480"/>
                <a:ext cx="438773" cy="369588"/>
              </a:xfrm>
              <a:prstGeom prst="rect">
                <a:avLst/>
              </a:prstGeom>
              <a:blipFill rotWithShape="0">
                <a:blip r:embed="rId27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6544462" y="3206480"/>
                <a:ext cx="438773" cy="369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4462" y="3206480"/>
                <a:ext cx="438773" cy="369588"/>
              </a:xfrm>
              <a:prstGeom prst="rect">
                <a:avLst/>
              </a:prstGeom>
              <a:blipFill rotWithShape="0">
                <a:blip r:embed="rId28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323183" y="3206480"/>
                <a:ext cx="438773" cy="369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3183" y="3206480"/>
                <a:ext cx="438773" cy="369588"/>
              </a:xfrm>
              <a:prstGeom prst="rect">
                <a:avLst/>
              </a:prstGeom>
              <a:blipFill rotWithShape="0">
                <a:blip r:embed="rId29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Arc 68"/>
          <p:cNvSpPr/>
          <p:nvPr/>
        </p:nvSpPr>
        <p:spPr>
          <a:xfrm>
            <a:off x="2844883" y="3105805"/>
            <a:ext cx="347379" cy="374096"/>
          </a:xfrm>
          <a:prstGeom prst="arc">
            <a:avLst>
              <a:gd name="adj1" fmla="val 16538417"/>
              <a:gd name="adj2" fmla="val 0"/>
            </a:avLst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Arc 69"/>
          <p:cNvSpPr/>
          <p:nvPr/>
        </p:nvSpPr>
        <p:spPr>
          <a:xfrm>
            <a:off x="3655904" y="3134257"/>
            <a:ext cx="347379" cy="374096"/>
          </a:xfrm>
          <a:prstGeom prst="arc">
            <a:avLst>
              <a:gd name="adj1" fmla="val 16538417"/>
              <a:gd name="adj2" fmla="val 0"/>
            </a:avLst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Arc 70"/>
          <p:cNvSpPr/>
          <p:nvPr/>
        </p:nvSpPr>
        <p:spPr>
          <a:xfrm>
            <a:off x="6416367" y="3134257"/>
            <a:ext cx="347379" cy="374096"/>
          </a:xfrm>
          <a:prstGeom prst="arc">
            <a:avLst>
              <a:gd name="adj1" fmla="val 16538417"/>
              <a:gd name="adj2" fmla="val 0"/>
            </a:avLst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rc 71"/>
          <p:cNvSpPr/>
          <p:nvPr/>
        </p:nvSpPr>
        <p:spPr>
          <a:xfrm>
            <a:off x="7183817" y="3117907"/>
            <a:ext cx="347379" cy="374096"/>
          </a:xfrm>
          <a:prstGeom prst="arc">
            <a:avLst>
              <a:gd name="adj1" fmla="val 16538417"/>
              <a:gd name="adj2" fmla="val 0"/>
            </a:avLst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252376" y="1690103"/>
                <a:ext cx="457689" cy="370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376" y="1690103"/>
                <a:ext cx="457689" cy="370551"/>
              </a:xfrm>
              <a:prstGeom prst="rect">
                <a:avLst/>
              </a:prstGeom>
              <a:blipFill rotWithShape="0">
                <a:blip r:embed="rId30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6252376" y="2142290"/>
                <a:ext cx="462627" cy="371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376" y="2142290"/>
                <a:ext cx="462627" cy="371127"/>
              </a:xfrm>
              <a:prstGeom prst="rect">
                <a:avLst/>
              </a:prstGeom>
              <a:blipFill rotWithShape="0">
                <a:blip r:embed="rId31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 rot="5400000">
                <a:off x="6334674" y="2531213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6334674" y="2531213"/>
                <a:ext cx="410689" cy="369332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6" name="Diagram 75"/>
          <p:cNvGraphicFramePr/>
          <p:nvPr>
            <p:extLst>
              <p:ext uri="{D42A27DB-BD31-4B8C-83A1-F6EECF244321}">
                <p14:modId xmlns:p14="http://schemas.microsoft.com/office/powerpoint/2010/main" val="1891367297"/>
              </p:ext>
            </p:extLst>
          </p:nvPr>
        </p:nvGraphicFramePr>
        <p:xfrm>
          <a:off x="1790380" y="3857150"/>
          <a:ext cx="744502" cy="610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graphicFrame>
        <p:nvGraphicFramePr>
          <p:cNvPr id="77" name="Diagram 76"/>
          <p:cNvGraphicFramePr/>
          <p:nvPr>
            <p:extLst>
              <p:ext uri="{D42A27DB-BD31-4B8C-83A1-F6EECF244321}">
                <p14:modId xmlns:p14="http://schemas.microsoft.com/office/powerpoint/2010/main" val="2967983765"/>
              </p:ext>
            </p:extLst>
          </p:nvPr>
        </p:nvGraphicFramePr>
        <p:xfrm>
          <a:off x="2623336" y="3857150"/>
          <a:ext cx="744502" cy="610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8" r:lo="rId39" r:qs="rId40" r:cs="rId41"/>
          </a:graphicData>
        </a:graphic>
      </p:graphicFrame>
      <p:graphicFrame>
        <p:nvGraphicFramePr>
          <p:cNvPr id="78" name="Diagram 77"/>
          <p:cNvGraphicFramePr/>
          <p:nvPr>
            <p:extLst>
              <p:ext uri="{D42A27DB-BD31-4B8C-83A1-F6EECF244321}">
                <p14:modId xmlns:p14="http://schemas.microsoft.com/office/powerpoint/2010/main" val="1055199278"/>
              </p:ext>
            </p:extLst>
          </p:nvPr>
        </p:nvGraphicFramePr>
        <p:xfrm>
          <a:off x="3387610" y="3857150"/>
          <a:ext cx="744502" cy="610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3" r:lo="rId44" r:qs="rId45" r:cs="rId46"/>
          </a:graphicData>
        </a:graphic>
      </p:graphicFrame>
      <p:graphicFrame>
        <p:nvGraphicFramePr>
          <p:cNvPr id="79" name="Diagram 78"/>
          <p:cNvGraphicFramePr/>
          <p:nvPr>
            <p:extLst>
              <p:ext uri="{D42A27DB-BD31-4B8C-83A1-F6EECF244321}">
                <p14:modId xmlns:p14="http://schemas.microsoft.com/office/powerpoint/2010/main" val="1812302090"/>
              </p:ext>
            </p:extLst>
          </p:nvPr>
        </p:nvGraphicFramePr>
        <p:xfrm>
          <a:off x="6928028" y="3857150"/>
          <a:ext cx="744502" cy="610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8" r:lo="rId49" r:qs="rId50" r:cs="rId51"/>
          </a:graphicData>
        </a:graphic>
      </p:graphicFrame>
      <p:graphicFrame>
        <p:nvGraphicFramePr>
          <p:cNvPr id="80" name="Diagram 79"/>
          <p:cNvGraphicFramePr/>
          <p:nvPr>
            <p:extLst>
              <p:ext uri="{D42A27DB-BD31-4B8C-83A1-F6EECF244321}">
                <p14:modId xmlns:p14="http://schemas.microsoft.com/office/powerpoint/2010/main" val="1711456995"/>
              </p:ext>
            </p:extLst>
          </p:nvPr>
        </p:nvGraphicFramePr>
        <p:xfrm>
          <a:off x="6177719" y="3857150"/>
          <a:ext cx="744502" cy="610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3" r:lo="rId54" r:qs="rId55" r:cs="rId56"/>
          </a:graphicData>
        </a:graphic>
      </p:graphicFrame>
      <p:pic>
        <p:nvPicPr>
          <p:cNvPr id="81" name="Picture 4" descr="http://www.clipartbest.com/cliparts/xTg/Kd9/xTgKd96Gc.png"/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460" y="1591770"/>
            <a:ext cx="173586" cy="44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4" descr="http://www.clipartbest.com/cliparts/xTg/Kd9/xTgKd96Gc.png"/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59" y="2138434"/>
            <a:ext cx="173586" cy="44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4" descr="http://www.clipartbest.com/cliparts/xTg/Kd9/xTgKd96Gc.png"/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59" y="2905990"/>
            <a:ext cx="173586" cy="44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ounded Rectangular Callout 86"/>
              <p:cNvSpPr/>
              <p:nvPr/>
            </p:nvSpPr>
            <p:spPr>
              <a:xfrm>
                <a:off x="1127864" y="1321094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7" name="Rounded Rectangular Callout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864" y="1321094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blipFill rotWithShape="0">
                <a:blip r:embed="rId59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ounded Rectangular Callout 87"/>
              <p:cNvSpPr/>
              <p:nvPr/>
            </p:nvSpPr>
            <p:spPr>
              <a:xfrm>
                <a:off x="1127864" y="1818686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8" name="Rounded Rectangular Callout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864" y="1818686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blipFill rotWithShape="0">
                <a:blip r:embed="rId60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ounded Rectangular Callout 88"/>
              <p:cNvSpPr/>
              <p:nvPr/>
            </p:nvSpPr>
            <p:spPr>
              <a:xfrm>
                <a:off x="1127864" y="2536942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9" name="Rounded Rectangular Callout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864" y="2536942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blipFill rotWithShape="0">
                <a:blip r:embed="rId61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63648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A5BC4"/>
                </a:solidFill>
              </a:rPr>
              <a:t>No-Regret Learning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94468" y="3825545"/>
            <a:ext cx="746532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401205" y="3624258"/>
            <a:ext cx="663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1B58B8"/>
                </a:solidFill>
              </a:rPr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9375562" y="5924980"/>
                <a:ext cx="108119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24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5562" y="5924980"/>
                <a:ext cx="1081193" cy="461665"/>
              </a:xfrm>
              <a:prstGeom prst="rect">
                <a:avLst/>
              </a:prstGeom>
              <a:blipFill rotWithShape="0">
                <a:blip r:embed="rId2"/>
                <a:stretch>
                  <a:fillRect r="-113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9645513" y="6319597"/>
                <a:ext cx="200452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rgbClr val="7030A0"/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5513" y="6319597"/>
                <a:ext cx="2004523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4559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992690" y="1665955"/>
                <a:ext cx="472309" cy="371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690" y="1665955"/>
                <a:ext cx="472309" cy="371961"/>
              </a:xfrm>
              <a:prstGeom prst="rect">
                <a:avLst/>
              </a:prstGeom>
              <a:blipFill rotWithShape="0">
                <a:blip r:embed="rId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992690" y="2118142"/>
                <a:ext cx="472309" cy="3724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690" y="2118142"/>
                <a:ext cx="472309" cy="37247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994468" y="2892707"/>
                <a:ext cx="472309" cy="3837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468" y="2892707"/>
                <a:ext cx="472309" cy="383759"/>
              </a:xfrm>
              <a:prstGeom prst="rect">
                <a:avLst/>
              </a:prstGeom>
              <a:blipFill rotWithShape="0">
                <a:blip r:embed="rId6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756964" y="1665955"/>
                <a:ext cx="477247" cy="372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964" y="1665955"/>
                <a:ext cx="477247" cy="372538"/>
              </a:xfrm>
              <a:prstGeom prst="rect">
                <a:avLst/>
              </a:prstGeom>
              <a:blipFill rotWithShape="0"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756964" y="2118142"/>
                <a:ext cx="477247" cy="3730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964" y="2118142"/>
                <a:ext cx="477247" cy="37305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758742" y="2892707"/>
                <a:ext cx="477246" cy="3843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742" y="2892707"/>
                <a:ext cx="477246" cy="384336"/>
              </a:xfrm>
              <a:prstGeom prst="rect">
                <a:avLst/>
              </a:prstGeom>
              <a:blipFill rotWithShape="0">
                <a:blip r:embed="rId9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521238" y="1665955"/>
                <a:ext cx="477247" cy="373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238" y="1665955"/>
                <a:ext cx="477247" cy="37388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521238" y="2118142"/>
                <a:ext cx="477247" cy="3744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238" y="2118142"/>
                <a:ext cx="477247" cy="37446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523016" y="2892707"/>
                <a:ext cx="477246" cy="385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016" y="2892707"/>
                <a:ext cx="477246" cy="385747"/>
              </a:xfrm>
              <a:prstGeom prst="rect">
                <a:avLst/>
              </a:prstGeom>
              <a:blipFill rotWithShape="0">
                <a:blip r:embed="rId12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021587" y="1693908"/>
                <a:ext cx="677301" cy="3733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587" y="1693908"/>
                <a:ext cx="677301" cy="373372"/>
              </a:xfrm>
              <a:prstGeom prst="rect">
                <a:avLst/>
              </a:prstGeom>
              <a:blipFill rotWithShape="0">
                <a:blip r:embed="rId1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021587" y="2146095"/>
                <a:ext cx="677301" cy="373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587" y="2146095"/>
                <a:ext cx="677301" cy="373949"/>
              </a:xfrm>
              <a:prstGeom prst="rect">
                <a:avLst/>
              </a:prstGeom>
              <a:blipFill rotWithShape="0">
                <a:blip r:embed="rId1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023365" y="2920660"/>
                <a:ext cx="677301" cy="3852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365" y="2920660"/>
                <a:ext cx="677301" cy="385234"/>
              </a:xfrm>
              <a:prstGeom prst="rect">
                <a:avLst/>
              </a:prstGeom>
              <a:blipFill rotWithShape="0">
                <a:blip r:embed="rId15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 rot="5400000">
                <a:off x="2074988" y="2507065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074988" y="2507065"/>
                <a:ext cx="410689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 rot="5400000">
                <a:off x="2805709" y="2507065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805709" y="2507065"/>
                <a:ext cx="410689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 rot="5400000">
                <a:off x="3523015" y="2507065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523015" y="2507065"/>
                <a:ext cx="410689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 rot="5400000">
                <a:off x="7039875" y="2535018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039875" y="2535018"/>
                <a:ext cx="410689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 rot="5400000">
                <a:off x="2074988" y="3467230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074988" y="3467230"/>
                <a:ext cx="410689" cy="36933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 rot="5400000">
                <a:off x="2797783" y="3461077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797783" y="3461077"/>
                <a:ext cx="410689" cy="36933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 rot="5400000">
                <a:off x="3505574" y="3467447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505574" y="3467447"/>
                <a:ext cx="410689" cy="369332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6293318" y="2892924"/>
                <a:ext cx="457689" cy="3824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318" y="2892924"/>
                <a:ext cx="457689" cy="382412"/>
              </a:xfrm>
              <a:prstGeom prst="rect">
                <a:avLst/>
              </a:prstGeom>
              <a:blipFill rotWithShape="0">
                <a:blip r:embed="rId23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 rot="5400000">
                <a:off x="6373838" y="3467447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6373838" y="3467447"/>
                <a:ext cx="410689" cy="369332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 rot="5400000">
                <a:off x="7096634" y="3455345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096634" y="3455345"/>
                <a:ext cx="410689" cy="369332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Arc 64"/>
          <p:cNvSpPr/>
          <p:nvPr/>
        </p:nvSpPr>
        <p:spPr>
          <a:xfrm>
            <a:off x="2106246" y="3116369"/>
            <a:ext cx="347379" cy="374096"/>
          </a:xfrm>
          <a:prstGeom prst="arc">
            <a:avLst>
              <a:gd name="adj1" fmla="val 16538417"/>
              <a:gd name="adj2" fmla="val 0"/>
            </a:avLst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2245612" y="3206263"/>
                <a:ext cx="438773" cy="369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612" y="3206263"/>
                <a:ext cx="438773" cy="369588"/>
              </a:xfrm>
              <a:prstGeom prst="rect">
                <a:avLst/>
              </a:prstGeom>
              <a:blipFill rotWithShape="0">
                <a:blip r:embed="rId26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2968407" y="3200110"/>
                <a:ext cx="438773" cy="369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8407" y="3200110"/>
                <a:ext cx="438773" cy="369588"/>
              </a:xfrm>
              <a:prstGeom prst="rect">
                <a:avLst/>
              </a:prstGeom>
              <a:blipFill rotWithShape="0">
                <a:blip r:embed="rId27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3795270" y="3206480"/>
                <a:ext cx="438773" cy="369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270" y="3206480"/>
                <a:ext cx="438773" cy="369588"/>
              </a:xfrm>
              <a:prstGeom prst="rect">
                <a:avLst/>
              </a:prstGeom>
              <a:blipFill rotWithShape="0">
                <a:blip r:embed="rId28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544462" y="3206480"/>
                <a:ext cx="438773" cy="369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4462" y="3206480"/>
                <a:ext cx="438773" cy="369588"/>
              </a:xfrm>
              <a:prstGeom prst="rect">
                <a:avLst/>
              </a:prstGeom>
              <a:blipFill rotWithShape="0">
                <a:blip r:embed="rId29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7323183" y="3206480"/>
                <a:ext cx="438773" cy="369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3183" y="3206480"/>
                <a:ext cx="438773" cy="369588"/>
              </a:xfrm>
              <a:prstGeom prst="rect">
                <a:avLst/>
              </a:prstGeom>
              <a:blipFill rotWithShape="0">
                <a:blip r:embed="rId30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Arc 70"/>
          <p:cNvSpPr/>
          <p:nvPr/>
        </p:nvSpPr>
        <p:spPr>
          <a:xfrm>
            <a:off x="2844883" y="3105805"/>
            <a:ext cx="347379" cy="374096"/>
          </a:xfrm>
          <a:prstGeom prst="arc">
            <a:avLst>
              <a:gd name="adj1" fmla="val 16538417"/>
              <a:gd name="adj2" fmla="val 0"/>
            </a:avLst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rc 71"/>
          <p:cNvSpPr/>
          <p:nvPr/>
        </p:nvSpPr>
        <p:spPr>
          <a:xfrm>
            <a:off x="3655904" y="3134257"/>
            <a:ext cx="347379" cy="374096"/>
          </a:xfrm>
          <a:prstGeom prst="arc">
            <a:avLst>
              <a:gd name="adj1" fmla="val 16538417"/>
              <a:gd name="adj2" fmla="val 0"/>
            </a:avLst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c 72"/>
          <p:cNvSpPr/>
          <p:nvPr/>
        </p:nvSpPr>
        <p:spPr>
          <a:xfrm>
            <a:off x="6416367" y="3134257"/>
            <a:ext cx="347379" cy="374096"/>
          </a:xfrm>
          <a:prstGeom prst="arc">
            <a:avLst>
              <a:gd name="adj1" fmla="val 16538417"/>
              <a:gd name="adj2" fmla="val 0"/>
            </a:avLst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c 73"/>
          <p:cNvSpPr/>
          <p:nvPr/>
        </p:nvSpPr>
        <p:spPr>
          <a:xfrm>
            <a:off x="7183817" y="3117907"/>
            <a:ext cx="347379" cy="374096"/>
          </a:xfrm>
          <a:prstGeom prst="arc">
            <a:avLst>
              <a:gd name="adj1" fmla="val 16538417"/>
              <a:gd name="adj2" fmla="val 0"/>
            </a:avLst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6252376" y="1690103"/>
                <a:ext cx="457689" cy="370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376" y="1690103"/>
                <a:ext cx="457689" cy="370551"/>
              </a:xfrm>
              <a:prstGeom prst="rect">
                <a:avLst/>
              </a:prstGeom>
              <a:blipFill rotWithShape="0">
                <a:blip r:embed="rId31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252376" y="2142290"/>
                <a:ext cx="462627" cy="371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376" y="2142290"/>
                <a:ext cx="462627" cy="371127"/>
              </a:xfrm>
              <a:prstGeom prst="rect">
                <a:avLst/>
              </a:prstGeom>
              <a:blipFill rotWithShape="0">
                <a:blip r:embed="rId32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 rot="5400000">
                <a:off x="6334674" y="2531213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6334674" y="2531213"/>
                <a:ext cx="410689" cy="369332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ontent Placeholder 2"/>
              <p:cNvSpPr txBox="1">
                <a:spLocks/>
              </p:cNvSpPr>
              <p:nvPr/>
            </p:nvSpPr>
            <p:spPr>
              <a:xfrm>
                <a:off x="838199" y="4653620"/>
                <a:ext cx="11082251" cy="18968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>
                    <a:solidFill>
                      <a:srgbClr val="0A5BC4"/>
                    </a:solidFill>
                  </a:rPr>
                  <a:t>No-Regret:</a:t>
                </a:r>
                <a:r>
                  <a:rPr lang="en-US" dirty="0"/>
                  <a:t> A sequence of outcomes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sSup>
                      <m:sSup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</m:oMath>
                </a14:m>
                <a:endParaRPr lang="en-US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No player regrets deviating to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>
                    <a:solidFill>
                      <a:srgbClr val="0A5BC4"/>
                    </a:solidFill>
                  </a:rPr>
                  <a:t>a fixed action in hindsight </a:t>
                </a:r>
                <a:r>
                  <a:rPr lang="en-US" sz="2000" dirty="0">
                    <a:solidFill>
                      <a:srgbClr val="0A5BC4"/>
                    </a:solidFill>
                  </a:rPr>
                  <a:t>(Hannan consistency)</a:t>
                </a:r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Utility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Utility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653620"/>
                <a:ext cx="11082251" cy="1896810"/>
              </a:xfrm>
              <a:prstGeom prst="rect">
                <a:avLst/>
              </a:prstGeom>
              <a:blipFill>
                <a:blip r:embed="rId34"/>
                <a:stretch>
                  <a:fillRect l="-1100" t="-4487" b="-8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0" name="Diagram 79"/>
          <p:cNvGraphicFramePr/>
          <p:nvPr>
            <p:extLst>
              <p:ext uri="{D42A27DB-BD31-4B8C-83A1-F6EECF244321}">
                <p14:modId xmlns:p14="http://schemas.microsoft.com/office/powerpoint/2010/main" val="1945646970"/>
              </p:ext>
            </p:extLst>
          </p:nvPr>
        </p:nvGraphicFramePr>
        <p:xfrm>
          <a:off x="1790380" y="3857150"/>
          <a:ext cx="744502" cy="610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5" r:lo="rId36" r:qs="rId37" r:cs="rId38"/>
          </a:graphicData>
        </a:graphic>
      </p:graphicFrame>
      <p:graphicFrame>
        <p:nvGraphicFramePr>
          <p:cNvPr id="81" name="Diagram 80"/>
          <p:cNvGraphicFramePr/>
          <p:nvPr>
            <p:extLst>
              <p:ext uri="{D42A27DB-BD31-4B8C-83A1-F6EECF244321}">
                <p14:modId xmlns:p14="http://schemas.microsoft.com/office/powerpoint/2010/main" val="418906826"/>
              </p:ext>
            </p:extLst>
          </p:nvPr>
        </p:nvGraphicFramePr>
        <p:xfrm>
          <a:off x="2623336" y="3857150"/>
          <a:ext cx="744502" cy="610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0" r:lo="rId41" r:qs="rId42" r:cs="rId43"/>
          </a:graphicData>
        </a:graphic>
      </p:graphicFrame>
      <p:graphicFrame>
        <p:nvGraphicFramePr>
          <p:cNvPr id="82" name="Diagram 81"/>
          <p:cNvGraphicFramePr/>
          <p:nvPr>
            <p:extLst>
              <p:ext uri="{D42A27DB-BD31-4B8C-83A1-F6EECF244321}">
                <p14:modId xmlns:p14="http://schemas.microsoft.com/office/powerpoint/2010/main" val="2393887218"/>
              </p:ext>
            </p:extLst>
          </p:nvPr>
        </p:nvGraphicFramePr>
        <p:xfrm>
          <a:off x="3387610" y="3857150"/>
          <a:ext cx="744502" cy="610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5" r:lo="rId46" r:qs="rId47" r:cs="rId48"/>
          </a:graphicData>
        </a:graphic>
      </p:graphicFrame>
      <p:graphicFrame>
        <p:nvGraphicFramePr>
          <p:cNvPr id="83" name="Diagram 82"/>
          <p:cNvGraphicFramePr/>
          <p:nvPr>
            <p:extLst>
              <p:ext uri="{D42A27DB-BD31-4B8C-83A1-F6EECF244321}">
                <p14:modId xmlns:p14="http://schemas.microsoft.com/office/powerpoint/2010/main" val="1338722615"/>
              </p:ext>
            </p:extLst>
          </p:nvPr>
        </p:nvGraphicFramePr>
        <p:xfrm>
          <a:off x="6928028" y="3857150"/>
          <a:ext cx="744502" cy="610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0" r:lo="rId51" r:qs="rId52" r:cs="rId53"/>
          </a:graphicData>
        </a:graphic>
      </p:graphicFrame>
      <p:graphicFrame>
        <p:nvGraphicFramePr>
          <p:cNvPr id="84" name="Diagram 83"/>
          <p:cNvGraphicFramePr/>
          <p:nvPr>
            <p:extLst>
              <p:ext uri="{D42A27DB-BD31-4B8C-83A1-F6EECF244321}">
                <p14:modId xmlns:p14="http://schemas.microsoft.com/office/powerpoint/2010/main" val="2806010898"/>
              </p:ext>
            </p:extLst>
          </p:nvPr>
        </p:nvGraphicFramePr>
        <p:xfrm>
          <a:off x="6177719" y="3857150"/>
          <a:ext cx="744502" cy="610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5" r:lo="rId56" r:qs="rId57" r:cs="rId58"/>
          </a:graphicData>
        </a:graphic>
      </p:graphicFrame>
      <p:pic>
        <p:nvPicPr>
          <p:cNvPr id="85" name="Picture 4" descr="http://www.clipartbest.com/cliparts/xTg/Kd9/xTgKd96Gc.png"/>
          <p:cNvPicPr>
            <a:picLocks noChangeAspect="1" noChangeArrowheads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460" y="1591770"/>
            <a:ext cx="173586" cy="44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4" descr="http://www.clipartbest.com/cliparts/xTg/Kd9/xTgKd96Gc.png"/>
          <p:cNvPicPr>
            <a:picLocks noChangeAspect="1" noChangeArrowheads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59" y="2138434"/>
            <a:ext cx="173586" cy="44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4" descr="http://www.clipartbest.com/cliparts/xTg/Kd9/xTgKd96Gc.png"/>
          <p:cNvPicPr>
            <a:picLocks noChangeAspect="1" noChangeArrowheads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59" y="2905990"/>
            <a:ext cx="173586" cy="44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ounded Rectangular Callout 89"/>
              <p:cNvSpPr/>
              <p:nvPr/>
            </p:nvSpPr>
            <p:spPr>
              <a:xfrm>
                <a:off x="1127864" y="1321094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0" name="Rounded Rectangular Callout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864" y="1321094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blipFill rotWithShape="0">
                <a:blip r:embed="rId61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ounded Rectangular Callout 90"/>
              <p:cNvSpPr/>
              <p:nvPr/>
            </p:nvSpPr>
            <p:spPr>
              <a:xfrm>
                <a:off x="1127864" y="1818686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1" name="Rounded Rectangular Callout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864" y="1818686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blipFill rotWithShape="0">
                <a:blip r:embed="rId62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ounded Rectangular Callout 91"/>
              <p:cNvSpPr/>
              <p:nvPr/>
            </p:nvSpPr>
            <p:spPr>
              <a:xfrm>
                <a:off x="1127864" y="2536942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ounded Rectangular Callout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864" y="2536942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blipFill rotWithShape="0">
                <a:blip r:embed="rId6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46757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no-regret?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9836450" cy="405079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Many simple algorithms achieve no-regret (MWU, Regret Matching) </a:t>
            </a:r>
            <a:r>
              <a:rPr lang="en-US" sz="2000" dirty="0"/>
              <a:t>[e.g. Freund-Schapire 1995, Foster-Vohra 1997, Hart-Mas-</a:t>
            </a:r>
            <a:r>
              <a:rPr lang="en-US" sz="2000" dirty="0" err="1"/>
              <a:t>Collel</a:t>
            </a:r>
            <a:r>
              <a:rPr lang="en-US" sz="2000" dirty="0"/>
              <a:t> 2000, Cesa-Bianchi-Lugosi 2006, …, field of online learning theory]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Many require only black-box utility feedback</a:t>
            </a:r>
          </a:p>
          <a:p>
            <a:pPr>
              <a:lnSpc>
                <a:spcPct val="150000"/>
              </a:lnSpc>
            </a:pPr>
            <a:r>
              <a:rPr lang="en-US" dirty="0"/>
              <a:t>No knowledge of competition/parameters of auction</a:t>
            </a:r>
          </a:p>
          <a:p>
            <a:pPr>
              <a:lnSpc>
                <a:spcPct val="150000"/>
              </a:lnSpc>
            </a:pPr>
            <a:r>
              <a:rPr lang="en-US" dirty="0"/>
              <a:t>Requirement on behavior minimal</a:t>
            </a:r>
          </a:p>
          <a:p>
            <a:pPr>
              <a:lnSpc>
                <a:spcPct val="150000"/>
              </a:lnSpc>
            </a:pPr>
            <a:r>
              <a:rPr lang="en-US" dirty="0"/>
              <a:t>Requirement inclusive (even repeated Nash satisfies)</a:t>
            </a:r>
          </a:p>
        </p:txBody>
      </p:sp>
      <p:sp>
        <p:nvSpPr>
          <p:cNvPr id="4" name="Oval 3"/>
          <p:cNvSpPr/>
          <p:nvPr/>
        </p:nvSpPr>
        <p:spPr>
          <a:xfrm>
            <a:off x="9597042" y="3610495"/>
            <a:ext cx="2194560" cy="2360815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No-Regret Outcomes</a:t>
            </a:r>
          </a:p>
        </p:txBody>
      </p:sp>
      <p:sp>
        <p:nvSpPr>
          <p:cNvPr id="6" name="Oval 5"/>
          <p:cNvSpPr/>
          <p:nvPr/>
        </p:nvSpPr>
        <p:spPr>
          <a:xfrm>
            <a:off x="10212184" y="4724401"/>
            <a:ext cx="964277" cy="124690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Nash</a:t>
            </a:r>
          </a:p>
        </p:txBody>
      </p:sp>
    </p:spTree>
    <p:extLst>
      <p:ext uri="{BB962C8B-B14F-4D97-AF65-F5344CB8AC3E}">
        <p14:creationId xmlns:p14="http://schemas.microsoft.com/office/powerpoint/2010/main" val="206444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 of learning outcomes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94468" y="3825545"/>
            <a:ext cx="746532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401205" y="3624258"/>
            <a:ext cx="663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1B58B8"/>
                </a:solidFill>
              </a:rPr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992690" y="1665955"/>
                <a:ext cx="472309" cy="371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690" y="1665955"/>
                <a:ext cx="472309" cy="371961"/>
              </a:xfrm>
              <a:prstGeom prst="rect">
                <a:avLst/>
              </a:prstGeom>
              <a:blipFill rotWithShape="0">
                <a:blip r:embed="rId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992690" y="2118142"/>
                <a:ext cx="472309" cy="3724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690" y="2118142"/>
                <a:ext cx="472309" cy="3724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994468" y="2892707"/>
                <a:ext cx="472309" cy="3837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468" y="2892707"/>
                <a:ext cx="472309" cy="383759"/>
              </a:xfrm>
              <a:prstGeom prst="rect">
                <a:avLst/>
              </a:prstGeom>
              <a:blipFill rotWithShape="0">
                <a:blip r:embed="rId5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756964" y="1665955"/>
                <a:ext cx="477247" cy="372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964" y="1665955"/>
                <a:ext cx="477247" cy="372538"/>
              </a:xfrm>
              <a:prstGeom prst="rect">
                <a:avLst/>
              </a:prstGeom>
              <a:blipFill rotWithShape="0">
                <a:blip r:embed="rId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756964" y="2118142"/>
                <a:ext cx="477247" cy="3730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964" y="2118142"/>
                <a:ext cx="477247" cy="37305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758742" y="2892707"/>
                <a:ext cx="477246" cy="3843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742" y="2892707"/>
                <a:ext cx="477246" cy="384336"/>
              </a:xfrm>
              <a:prstGeom prst="rect">
                <a:avLst/>
              </a:prstGeom>
              <a:blipFill rotWithShape="0">
                <a:blip r:embed="rId8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521238" y="1665955"/>
                <a:ext cx="477247" cy="373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238" y="1665955"/>
                <a:ext cx="477247" cy="37388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521238" y="2118142"/>
                <a:ext cx="477247" cy="3744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238" y="2118142"/>
                <a:ext cx="477247" cy="37446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523016" y="2892707"/>
                <a:ext cx="477246" cy="385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016" y="2892707"/>
                <a:ext cx="477246" cy="385747"/>
              </a:xfrm>
              <a:prstGeom prst="rect">
                <a:avLst/>
              </a:prstGeom>
              <a:blipFill rotWithShape="0">
                <a:blip r:embed="rId11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021587" y="1693908"/>
                <a:ext cx="677301" cy="3733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587" y="1693908"/>
                <a:ext cx="677301" cy="373372"/>
              </a:xfrm>
              <a:prstGeom prst="rect">
                <a:avLst/>
              </a:prstGeom>
              <a:blipFill rotWithShape="0">
                <a:blip r:embed="rId12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021587" y="2146095"/>
                <a:ext cx="677301" cy="373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587" y="2146095"/>
                <a:ext cx="677301" cy="373949"/>
              </a:xfrm>
              <a:prstGeom prst="rect">
                <a:avLst/>
              </a:prstGeom>
              <a:blipFill rotWithShape="0">
                <a:blip r:embed="rId1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023365" y="2920660"/>
                <a:ext cx="677301" cy="3852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365" y="2920660"/>
                <a:ext cx="677301" cy="385234"/>
              </a:xfrm>
              <a:prstGeom prst="rect">
                <a:avLst/>
              </a:prstGeom>
              <a:blipFill rotWithShape="0">
                <a:blip r:embed="rId14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 rot="5400000">
                <a:off x="2074988" y="2507065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074988" y="2507065"/>
                <a:ext cx="410689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 rot="5400000">
                <a:off x="2805709" y="2507065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805709" y="2507065"/>
                <a:ext cx="410689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 rot="5400000">
                <a:off x="3523015" y="2507065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523015" y="2507065"/>
                <a:ext cx="410689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 rot="5400000">
                <a:off x="7039875" y="2535018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039875" y="2535018"/>
                <a:ext cx="410689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 rot="5400000">
                <a:off x="2074988" y="3467230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074988" y="3467230"/>
                <a:ext cx="410689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 rot="5400000">
                <a:off x="2797783" y="3461077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797783" y="3461077"/>
                <a:ext cx="410689" cy="36933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 rot="5400000">
                <a:off x="3505574" y="3467447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505574" y="3467447"/>
                <a:ext cx="410689" cy="36933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293318" y="2892924"/>
                <a:ext cx="457689" cy="3824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318" y="2892924"/>
                <a:ext cx="457689" cy="382412"/>
              </a:xfrm>
              <a:prstGeom prst="rect">
                <a:avLst/>
              </a:prstGeom>
              <a:blipFill rotWithShape="0">
                <a:blip r:embed="rId22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 rot="5400000">
                <a:off x="6373838" y="3467447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6373838" y="3467447"/>
                <a:ext cx="410689" cy="369332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 rot="5400000">
                <a:off x="7096634" y="3455345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096634" y="3455345"/>
                <a:ext cx="410689" cy="369332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252376" y="1690103"/>
                <a:ext cx="457689" cy="370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376" y="1690103"/>
                <a:ext cx="457689" cy="370551"/>
              </a:xfrm>
              <a:prstGeom prst="rect">
                <a:avLst/>
              </a:prstGeom>
              <a:blipFill rotWithShape="0">
                <a:blip r:embed="rId30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6252376" y="2142290"/>
                <a:ext cx="462627" cy="371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376" y="2142290"/>
                <a:ext cx="462627" cy="371127"/>
              </a:xfrm>
              <a:prstGeom prst="rect">
                <a:avLst/>
              </a:prstGeom>
              <a:blipFill rotWithShape="0">
                <a:blip r:embed="rId31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 rot="5400000">
                <a:off x="6334674" y="2531213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6334674" y="2531213"/>
                <a:ext cx="410689" cy="369332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6" name="Diagram 75"/>
          <p:cNvGraphicFramePr/>
          <p:nvPr>
            <p:extLst/>
          </p:nvPr>
        </p:nvGraphicFramePr>
        <p:xfrm>
          <a:off x="1790380" y="3857150"/>
          <a:ext cx="744502" cy="610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graphicFrame>
        <p:nvGraphicFramePr>
          <p:cNvPr id="77" name="Diagram 76"/>
          <p:cNvGraphicFramePr/>
          <p:nvPr>
            <p:extLst/>
          </p:nvPr>
        </p:nvGraphicFramePr>
        <p:xfrm>
          <a:off x="2623336" y="3857150"/>
          <a:ext cx="744502" cy="610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8" r:lo="rId39" r:qs="rId40" r:cs="rId41"/>
          </a:graphicData>
        </a:graphic>
      </p:graphicFrame>
      <p:graphicFrame>
        <p:nvGraphicFramePr>
          <p:cNvPr id="78" name="Diagram 77"/>
          <p:cNvGraphicFramePr/>
          <p:nvPr>
            <p:extLst/>
          </p:nvPr>
        </p:nvGraphicFramePr>
        <p:xfrm>
          <a:off x="3387610" y="3857150"/>
          <a:ext cx="744502" cy="610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3" r:lo="rId44" r:qs="rId45" r:cs="rId46"/>
          </a:graphicData>
        </a:graphic>
      </p:graphicFrame>
      <p:graphicFrame>
        <p:nvGraphicFramePr>
          <p:cNvPr id="79" name="Diagram 78"/>
          <p:cNvGraphicFramePr/>
          <p:nvPr>
            <p:extLst/>
          </p:nvPr>
        </p:nvGraphicFramePr>
        <p:xfrm>
          <a:off x="6928028" y="3857150"/>
          <a:ext cx="744502" cy="610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8" r:lo="rId49" r:qs="rId50" r:cs="rId51"/>
          </a:graphicData>
        </a:graphic>
      </p:graphicFrame>
      <p:graphicFrame>
        <p:nvGraphicFramePr>
          <p:cNvPr id="80" name="Diagram 79"/>
          <p:cNvGraphicFramePr/>
          <p:nvPr>
            <p:extLst/>
          </p:nvPr>
        </p:nvGraphicFramePr>
        <p:xfrm>
          <a:off x="6177719" y="3857150"/>
          <a:ext cx="744502" cy="610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3" r:lo="rId54" r:qs="rId55" r:cs="rId56"/>
          </a:graphicData>
        </a:graphic>
      </p:graphicFrame>
      <p:pic>
        <p:nvPicPr>
          <p:cNvPr id="81" name="Picture 4" descr="http://www.clipartbest.com/cliparts/xTg/Kd9/xTgKd96Gc.png"/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460" y="1591770"/>
            <a:ext cx="173586" cy="44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4" descr="http://www.clipartbest.com/cliparts/xTg/Kd9/xTgKd96Gc.png"/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59" y="2138434"/>
            <a:ext cx="173586" cy="44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4" descr="http://www.clipartbest.com/cliparts/xTg/Kd9/xTgKd96Gc.png"/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59" y="2905990"/>
            <a:ext cx="173586" cy="44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57630" y="4456746"/>
                <a:ext cx="81246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1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630" y="4456746"/>
                <a:ext cx="812467" cy="338554"/>
              </a:xfrm>
              <a:prstGeom prst="rect">
                <a:avLst/>
              </a:prstGeom>
              <a:blipFill rotWithShape="0">
                <a:blip r:embed="rId59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2600759" y="4456746"/>
                <a:ext cx="81682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1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759" y="4456746"/>
                <a:ext cx="816827" cy="338554"/>
              </a:xfrm>
              <a:prstGeom prst="rect">
                <a:avLst/>
              </a:prstGeom>
              <a:blipFill rotWithShape="0">
                <a:blip r:embed="rId60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3448248" y="4456746"/>
                <a:ext cx="81682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1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248" y="4456746"/>
                <a:ext cx="816827" cy="338554"/>
              </a:xfrm>
              <a:prstGeom prst="rect">
                <a:avLst/>
              </a:prstGeom>
              <a:blipFill rotWithShape="0">
                <a:blip r:embed="rId61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6106173" y="4456746"/>
                <a:ext cx="8000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1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6173" y="4456746"/>
                <a:ext cx="800026" cy="338554"/>
              </a:xfrm>
              <a:prstGeom prst="rect">
                <a:avLst/>
              </a:prstGeom>
              <a:blipFill rotWithShape="0">
                <a:blip r:embed="rId62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6968029" y="4456746"/>
                <a:ext cx="99559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1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8029" y="4456746"/>
                <a:ext cx="995593" cy="338554"/>
              </a:xfrm>
              <a:prstGeom prst="rect">
                <a:avLst/>
              </a:prstGeom>
              <a:blipFill rotWithShape="0">
                <a:blip r:embed="rId63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923469"/>
                <a:ext cx="10515600" cy="1668135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               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vs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         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OPT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1B58B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1B58B8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1B58B8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1B58B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1B58B8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1B58B8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923469"/>
                <a:ext cx="10515600" cy="1668135"/>
              </a:xfrm>
              <a:blipFill rotWithShape="0">
                <a:blip r:embed="rId6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ounded Rectangular Callout 91"/>
              <p:cNvSpPr/>
              <p:nvPr/>
            </p:nvSpPr>
            <p:spPr>
              <a:xfrm>
                <a:off x="1127864" y="1321094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ounded Rectangular Callout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864" y="1321094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blipFill rotWithShape="0">
                <a:blip r:embed="rId65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ounded Rectangular Callout 92"/>
              <p:cNvSpPr/>
              <p:nvPr/>
            </p:nvSpPr>
            <p:spPr>
              <a:xfrm>
                <a:off x="1127864" y="1818686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ounded Rectangular Callout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864" y="1818686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blipFill rotWithShape="0">
                <a:blip r:embed="rId66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ounded Rectangular Callout 93"/>
              <p:cNvSpPr/>
              <p:nvPr/>
            </p:nvSpPr>
            <p:spPr>
              <a:xfrm>
                <a:off x="1127864" y="2536942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4" name="Rounded Rectangular Callout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864" y="2536942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blipFill rotWithShape="0">
                <a:blip r:embed="rId67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/>
          <p:cNvSpPr/>
          <p:nvPr/>
        </p:nvSpPr>
        <p:spPr>
          <a:xfrm rot="5400000">
            <a:off x="2948986" y="4860015"/>
            <a:ext cx="445705" cy="220342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400257" y="1676228"/>
            <a:ext cx="4746844" cy="885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</a:rPr>
              <a:t>[Roughgarden’09] 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</a:rPr>
              <a:t>[Blum, Hajiaghayi, Liggett, Roth’08]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2760" y="6200801"/>
            <a:ext cx="5854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1B58B8"/>
                </a:solidFill>
              </a:rPr>
              <a:t>Average Welfare of No-Regret Learners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7578314" y="6200801"/>
            <a:ext cx="2570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1B58B8"/>
                </a:solidFill>
              </a:rPr>
              <a:t>Optimal Welfare</a:t>
            </a:r>
          </a:p>
        </p:txBody>
      </p:sp>
      <p:sp>
        <p:nvSpPr>
          <p:cNvPr id="96" name="Right Brace 95"/>
          <p:cNvSpPr/>
          <p:nvPr/>
        </p:nvSpPr>
        <p:spPr>
          <a:xfrm rot="5400000">
            <a:off x="8640814" y="4860015"/>
            <a:ext cx="445705" cy="220342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97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10" grpId="0"/>
      <p:bldP spid="11" grpId="0"/>
      <p:bldP spid="95" grpId="0"/>
      <p:bldP spid="9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efficiency of learning outcomes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94468" y="3825545"/>
            <a:ext cx="746532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401205" y="3624258"/>
            <a:ext cx="663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1B58B8"/>
                </a:solidFill>
              </a:rPr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992690" y="1665955"/>
                <a:ext cx="472309" cy="371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690" y="1665955"/>
                <a:ext cx="472309" cy="371961"/>
              </a:xfrm>
              <a:prstGeom prst="rect">
                <a:avLst/>
              </a:prstGeom>
              <a:blipFill rotWithShape="0">
                <a:blip r:embed="rId2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992690" y="2118142"/>
                <a:ext cx="472309" cy="3724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690" y="2118142"/>
                <a:ext cx="472309" cy="3724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994468" y="2892707"/>
                <a:ext cx="472309" cy="3837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468" y="2892707"/>
                <a:ext cx="472309" cy="383759"/>
              </a:xfrm>
              <a:prstGeom prst="rect">
                <a:avLst/>
              </a:prstGeom>
              <a:blipFill rotWithShape="0">
                <a:blip r:embed="rId4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756964" y="1665955"/>
                <a:ext cx="477247" cy="372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964" y="1665955"/>
                <a:ext cx="477247" cy="372538"/>
              </a:xfrm>
              <a:prstGeom prst="rect">
                <a:avLst/>
              </a:prstGeom>
              <a:blipFill rotWithShape="0">
                <a:blip r:embed="rId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756964" y="2118142"/>
                <a:ext cx="477247" cy="3730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964" y="2118142"/>
                <a:ext cx="477247" cy="37305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758742" y="2892707"/>
                <a:ext cx="477246" cy="3843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742" y="2892707"/>
                <a:ext cx="477246" cy="384336"/>
              </a:xfrm>
              <a:prstGeom prst="rect">
                <a:avLst/>
              </a:prstGeom>
              <a:blipFill rotWithShape="0">
                <a:blip r:embed="rId7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521238" y="1665955"/>
                <a:ext cx="477247" cy="373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238" y="1665955"/>
                <a:ext cx="477247" cy="37388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521238" y="2118142"/>
                <a:ext cx="477247" cy="3744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238" y="2118142"/>
                <a:ext cx="477247" cy="37446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523016" y="2892707"/>
                <a:ext cx="477246" cy="385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016" y="2892707"/>
                <a:ext cx="477246" cy="385747"/>
              </a:xfrm>
              <a:prstGeom prst="rect">
                <a:avLst/>
              </a:prstGeom>
              <a:blipFill rotWithShape="0">
                <a:blip r:embed="rId10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021587" y="1693908"/>
                <a:ext cx="677301" cy="3733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587" y="1693908"/>
                <a:ext cx="677301" cy="373372"/>
              </a:xfrm>
              <a:prstGeom prst="rect">
                <a:avLst/>
              </a:prstGeom>
              <a:blipFill rotWithShape="0">
                <a:blip r:embed="rId11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021587" y="2146095"/>
                <a:ext cx="677301" cy="373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587" y="2146095"/>
                <a:ext cx="677301" cy="373949"/>
              </a:xfrm>
              <a:prstGeom prst="rect">
                <a:avLst/>
              </a:prstGeom>
              <a:blipFill rotWithShape="0">
                <a:blip r:embed="rId12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023365" y="2920660"/>
                <a:ext cx="677301" cy="3852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365" y="2920660"/>
                <a:ext cx="677301" cy="385234"/>
              </a:xfrm>
              <a:prstGeom prst="rect">
                <a:avLst/>
              </a:prstGeom>
              <a:blipFill rotWithShape="0">
                <a:blip r:embed="rId13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 rot="5400000">
                <a:off x="2074988" y="2507065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074988" y="2507065"/>
                <a:ext cx="410689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 rot="5400000">
                <a:off x="2805709" y="2507065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805709" y="2507065"/>
                <a:ext cx="410689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 rot="5400000">
                <a:off x="3523015" y="2507065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523015" y="2507065"/>
                <a:ext cx="410689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 rot="5400000">
                <a:off x="7039875" y="2535018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039875" y="2535018"/>
                <a:ext cx="410689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 rot="5400000">
                <a:off x="2074988" y="3467230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074988" y="3467230"/>
                <a:ext cx="410689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 rot="5400000">
                <a:off x="2797783" y="3461077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797783" y="3461077"/>
                <a:ext cx="410689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 rot="5400000">
                <a:off x="3505574" y="3467447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505574" y="3467447"/>
                <a:ext cx="410689" cy="36933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293318" y="2892924"/>
                <a:ext cx="457689" cy="3824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318" y="2892924"/>
                <a:ext cx="457689" cy="382412"/>
              </a:xfrm>
              <a:prstGeom prst="rect">
                <a:avLst/>
              </a:prstGeom>
              <a:blipFill rotWithShape="0">
                <a:blip r:embed="rId21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 rot="5400000">
                <a:off x="6373838" y="3467447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6373838" y="3467447"/>
                <a:ext cx="410689" cy="369332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 rot="5400000">
                <a:off x="7096634" y="3455345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096634" y="3455345"/>
                <a:ext cx="410689" cy="369332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2106246" y="3105805"/>
            <a:ext cx="5916103" cy="470007"/>
            <a:chOff x="2106246" y="3105805"/>
            <a:chExt cx="5916103" cy="470007"/>
          </a:xfrm>
        </p:grpSpPr>
        <p:sp>
          <p:nvSpPr>
            <p:cNvPr id="63" name="Arc 62"/>
            <p:cNvSpPr/>
            <p:nvPr/>
          </p:nvSpPr>
          <p:spPr>
            <a:xfrm>
              <a:off x="2106246" y="3116369"/>
              <a:ext cx="347379" cy="374096"/>
            </a:xfrm>
            <a:prstGeom prst="arc">
              <a:avLst>
                <a:gd name="adj1" fmla="val 16538417"/>
                <a:gd name="adj2" fmla="val 0"/>
              </a:avLst>
            </a:prstGeom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2245612" y="3206263"/>
                  <a:ext cx="6991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5612" y="3206263"/>
                  <a:ext cx="677045" cy="369332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2968407" y="3200110"/>
                  <a:ext cx="6991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8407" y="3200110"/>
                  <a:ext cx="677045" cy="369332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3795270" y="3206480"/>
                  <a:ext cx="6991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5270" y="3206480"/>
                  <a:ext cx="677045" cy="369332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6544462" y="3206480"/>
                  <a:ext cx="6991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462" y="3206480"/>
                  <a:ext cx="677045" cy="369332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7323183" y="3206480"/>
                  <a:ext cx="6991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3183" y="3206480"/>
                  <a:ext cx="677045" cy="369332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Arc 68"/>
            <p:cNvSpPr/>
            <p:nvPr/>
          </p:nvSpPr>
          <p:spPr>
            <a:xfrm>
              <a:off x="2844883" y="3105805"/>
              <a:ext cx="347379" cy="374096"/>
            </a:xfrm>
            <a:prstGeom prst="arc">
              <a:avLst>
                <a:gd name="adj1" fmla="val 16538417"/>
                <a:gd name="adj2" fmla="val 0"/>
              </a:avLst>
            </a:prstGeom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0" name="Arc 69"/>
            <p:cNvSpPr/>
            <p:nvPr/>
          </p:nvSpPr>
          <p:spPr>
            <a:xfrm>
              <a:off x="3655904" y="3134257"/>
              <a:ext cx="347379" cy="374096"/>
            </a:xfrm>
            <a:prstGeom prst="arc">
              <a:avLst>
                <a:gd name="adj1" fmla="val 16538417"/>
                <a:gd name="adj2" fmla="val 0"/>
              </a:avLst>
            </a:prstGeom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1" name="Arc 70"/>
            <p:cNvSpPr/>
            <p:nvPr/>
          </p:nvSpPr>
          <p:spPr>
            <a:xfrm>
              <a:off x="6416367" y="3134257"/>
              <a:ext cx="347379" cy="374096"/>
            </a:xfrm>
            <a:prstGeom prst="arc">
              <a:avLst>
                <a:gd name="adj1" fmla="val 16538417"/>
                <a:gd name="adj2" fmla="val 0"/>
              </a:avLst>
            </a:prstGeom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2" name="Arc 71"/>
            <p:cNvSpPr/>
            <p:nvPr/>
          </p:nvSpPr>
          <p:spPr>
            <a:xfrm>
              <a:off x="7183817" y="3117907"/>
              <a:ext cx="347379" cy="374096"/>
            </a:xfrm>
            <a:prstGeom prst="arc">
              <a:avLst>
                <a:gd name="adj1" fmla="val 16538417"/>
                <a:gd name="adj2" fmla="val 0"/>
              </a:avLst>
            </a:prstGeom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252376" y="1690103"/>
                <a:ext cx="457689" cy="370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376" y="1690103"/>
                <a:ext cx="457689" cy="370551"/>
              </a:xfrm>
              <a:prstGeom prst="rect">
                <a:avLst/>
              </a:prstGeom>
              <a:blipFill rotWithShape="0">
                <a:blip r:embed="rId29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6252376" y="2142290"/>
                <a:ext cx="462627" cy="371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376" y="2142290"/>
                <a:ext cx="462627" cy="371127"/>
              </a:xfrm>
              <a:prstGeom prst="rect">
                <a:avLst/>
              </a:prstGeom>
              <a:blipFill rotWithShape="0">
                <a:blip r:embed="rId30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 rot="5400000">
                <a:off x="6334674" y="2531213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6334674" y="2531213"/>
                <a:ext cx="410689" cy="369332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6" name="Diagram 75"/>
          <p:cNvGraphicFramePr/>
          <p:nvPr>
            <p:extLst/>
          </p:nvPr>
        </p:nvGraphicFramePr>
        <p:xfrm>
          <a:off x="1790380" y="3857150"/>
          <a:ext cx="744502" cy="610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77" name="Diagram 76"/>
          <p:cNvGraphicFramePr/>
          <p:nvPr>
            <p:extLst/>
          </p:nvPr>
        </p:nvGraphicFramePr>
        <p:xfrm>
          <a:off x="2623336" y="3857150"/>
          <a:ext cx="744502" cy="610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graphicFrame>
        <p:nvGraphicFramePr>
          <p:cNvPr id="78" name="Diagram 77"/>
          <p:cNvGraphicFramePr/>
          <p:nvPr>
            <p:extLst/>
          </p:nvPr>
        </p:nvGraphicFramePr>
        <p:xfrm>
          <a:off x="3387610" y="3857150"/>
          <a:ext cx="744502" cy="610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2" r:lo="rId43" r:qs="rId44" r:cs="rId45"/>
          </a:graphicData>
        </a:graphic>
      </p:graphicFrame>
      <p:graphicFrame>
        <p:nvGraphicFramePr>
          <p:cNvPr id="79" name="Diagram 78"/>
          <p:cNvGraphicFramePr/>
          <p:nvPr>
            <p:extLst/>
          </p:nvPr>
        </p:nvGraphicFramePr>
        <p:xfrm>
          <a:off x="6928028" y="3857150"/>
          <a:ext cx="744502" cy="610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7" r:lo="rId48" r:qs="rId49" r:cs="rId50"/>
          </a:graphicData>
        </a:graphic>
      </p:graphicFrame>
      <p:graphicFrame>
        <p:nvGraphicFramePr>
          <p:cNvPr id="80" name="Diagram 79"/>
          <p:cNvGraphicFramePr/>
          <p:nvPr>
            <p:extLst/>
          </p:nvPr>
        </p:nvGraphicFramePr>
        <p:xfrm>
          <a:off x="6177719" y="3857150"/>
          <a:ext cx="744502" cy="610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2" r:lo="rId53" r:qs="rId54" r:cs="rId55"/>
          </a:graphicData>
        </a:graphic>
      </p:graphicFrame>
      <p:pic>
        <p:nvPicPr>
          <p:cNvPr id="81" name="Picture 4" descr="http://www.clipartbest.com/cliparts/xTg/Kd9/xTgKd96Gc.png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460" y="1591770"/>
            <a:ext cx="173586" cy="44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4" descr="http://www.clipartbest.com/cliparts/xTg/Kd9/xTgKd96Gc.png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59" y="2138434"/>
            <a:ext cx="173586" cy="44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4" descr="http://www.clipartbest.com/cliparts/xTg/Kd9/xTgKd96Gc.png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59" y="2905990"/>
            <a:ext cx="173586" cy="44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10929" y="5081906"/>
                <a:ext cx="6990276" cy="110617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Utility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Revenue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10929" y="5081906"/>
                <a:ext cx="6990276" cy="1106178"/>
              </a:xfrm>
              <a:blipFill rotWithShape="0">
                <a:blip r:embed="rId6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/>
          <p:cNvSpPr/>
          <p:nvPr/>
        </p:nvSpPr>
        <p:spPr>
          <a:xfrm rot="5400000">
            <a:off x="4079162" y="4792342"/>
            <a:ext cx="465895" cy="242367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74872" y="6321312"/>
            <a:ext cx="2513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1B58B8"/>
                </a:solidFill>
              </a:rPr>
              <a:t>Deviating Utility</a:t>
            </a:r>
          </a:p>
        </p:txBody>
      </p:sp>
      <p:sp>
        <p:nvSpPr>
          <p:cNvPr id="89" name="Right Brace 88"/>
          <p:cNvSpPr/>
          <p:nvPr/>
        </p:nvSpPr>
        <p:spPr>
          <a:xfrm rot="5400000">
            <a:off x="6708658" y="5026519"/>
            <a:ext cx="453023" cy="1942448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6199260" y="6321312"/>
            <a:ext cx="1442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1B58B8"/>
                </a:solidFill>
              </a:rPr>
              <a:t>Revenue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ounded Rectangular Callout 91"/>
              <p:cNvSpPr/>
              <p:nvPr/>
            </p:nvSpPr>
            <p:spPr>
              <a:xfrm>
                <a:off x="1127864" y="1321094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ounded Rectangular Callout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864" y="1321094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blipFill rotWithShape="0">
                <a:blip r:embed="rId6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ounded Rectangular Callout 92"/>
              <p:cNvSpPr/>
              <p:nvPr/>
            </p:nvSpPr>
            <p:spPr>
              <a:xfrm>
                <a:off x="1127864" y="1818686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ounded Rectangular Callout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864" y="1818686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blipFill rotWithShape="0">
                <a:blip r:embed="rId65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ounded Rectangular Callout 93"/>
              <p:cNvSpPr/>
              <p:nvPr/>
            </p:nvSpPr>
            <p:spPr>
              <a:xfrm>
                <a:off x="1127864" y="2536942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4" name="Rounded Rectangular Callout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864" y="2536942"/>
                <a:ext cx="456687" cy="344861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blipFill rotWithShape="0">
                <a:blip r:embed="rId66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Right Brace 94"/>
          <p:cNvSpPr/>
          <p:nvPr/>
        </p:nvSpPr>
        <p:spPr>
          <a:xfrm rot="5400000">
            <a:off x="8372095" y="5646168"/>
            <a:ext cx="479128" cy="677045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7768961" y="6321312"/>
            <a:ext cx="2154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1B58B8"/>
                </a:solidFill>
              </a:rPr>
              <a:t>Half my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/>
              <p:cNvSpPr/>
              <p:nvPr/>
            </p:nvSpPr>
            <p:spPr>
              <a:xfrm>
                <a:off x="0" y="3924374"/>
                <a:ext cx="12192000" cy="2929562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Since players don’t regret this deviation:</a:t>
                </a:r>
              </a:p>
              <a:p>
                <a:pPr algn="ctr"/>
                <a:r>
                  <a:rPr lang="en-US" sz="3200" dirty="0"/>
                  <a:t>Average Welfare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/>
                  <a:t> Average (Utility + Revenue)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/>
                  <a:t> Optimal Welfare</a:t>
                </a:r>
              </a:p>
            </p:txBody>
          </p:sp>
        </mc:Choice>
        <mc:Fallback xmlns="">
          <p:sp>
            <p:nvSpPr>
              <p:cNvPr id="97" name="Rectangle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24374"/>
                <a:ext cx="12192000" cy="2929562"/>
              </a:xfrm>
              <a:prstGeom prst="rect">
                <a:avLst/>
              </a:prstGeom>
              <a:blipFill>
                <a:blip r:embed="rId67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Rectangle 97"/>
          <p:cNvSpPr/>
          <p:nvPr/>
        </p:nvSpPr>
        <p:spPr>
          <a:xfrm>
            <a:off x="416115" y="5423441"/>
            <a:ext cx="3251458" cy="863136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2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8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56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610215" y="3216796"/>
                <a:ext cx="11135008" cy="1944954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srgbClr val="0A5BC4"/>
                    </a:solidFill>
                  </a:rPr>
                  <a:t>Efficiency of no-regret learning outcomes.</a:t>
                </a:r>
                <a:r>
                  <a:rPr lang="en-US" dirty="0">
                    <a:solidFill>
                      <a:srgbClr val="0A5BC4"/>
                    </a:solidFill>
                  </a:rPr>
                  <a:t> </a:t>
                </a:r>
                <a:r>
                  <a:rPr lang="en-US" dirty="0"/>
                  <a:t>If mechanism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-smooth then for any no-regret learning sequence of play: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Average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Welfare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m:rPr>
                              <m:lit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Optimal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Welfare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15" y="3216796"/>
                <a:ext cx="11135008" cy="1944954"/>
              </a:xfrm>
              <a:prstGeom prst="rect">
                <a:avLst/>
              </a:prstGeom>
              <a:blipFill>
                <a:blip r:embed="rId2"/>
                <a:stretch>
                  <a:fillRect l="-1095" t="-5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95188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46234" y="2229891"/>
            <a:ext cx="7966246" cy="2852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>
                <a:solidFill>
                  <a:prstClr val="white"/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Further Extensions of Smooth Mechanisms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238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Robustness of efficiency guarantee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0215" y="3216796"/>
                <a:ext cx="11135008" cy="194495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0A5BC4"/>
                    </a:solidFill>
                  </a:rPr>
                  <a:t>What if.</a:t>
                </a:r>
                <a:r>
                  <a:rPr lang="en-US" dirty="0">
                    <a:solidFill>
                      <a:srgbClr val="0A5BC4"/>
                    </a:solidFill>
                  </a:rPr>
                  <a:t> </a:t>
                </a:r>
                <a:r>
                  <a:rPr lang="en-US" dirty="0"/>
                  <a:t>Values at each iteration </a:t>
                </a:r>
                <a:r>
                  <a:rPr lang="en-US" dirty="0">
                    <a:solidFill>
                      <a:srgbClr val="C00000"/>
                    </a:solidFill>
                  </a:rPr>
                  <a:t>drawn from distribution</a:t>
                </a:r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Average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Expected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Welfare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m:rPr>
                              <m:lit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Expected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Optimal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Welfare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0215" y="3216796"/>
                <a:ext cx="11135008" cy="1944954"/>
              </a:xfrm>
              <a:blipFill rotWithShape="0">
                <a:blip r:embed="rId2"/>
                <a:stretch>
                  <a:fillRect l="-1095" t="-5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1994468" y="2682545"/>
            <a:ext cx="746532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450422" y="2482490"/>
            <a:ext cx="663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1B58B8"/>
                </a:solidFill>
              </a:rPr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994468" y="2003707"/>
                <a:ext cx="472309" cy="3837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468" y="2003707"/>
                <a:ext cx="472309" cy="383759"/>
              </a:xfrm>
              <a:prstGeom prst="rect">
                <a:avLst/>
              </a:prstGeom>
              <a:blipFill rotWithShape="0">
                <a:blip r:embed="rId3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758742" y="2003707"/>
                <a:ext cx="477246" cy="3843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742" y="2003707"/>
                <a:ext cx="477246" cy="384336"/>
              </a:xfrm>
              <a:prstGeom prst="rect">
                <a:avLst/>
              </a:prstGeom>
              <a:blipFill rotWithShape="0">
                <a:blip r:embed="rId4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523016" y="2003707"/>
                <a:ext cx="477246" cy="385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016" y="2003707"/>
                <a:ext cx="477246" cy="385747"/>
              </a:xfrm>
              <a:prstGeom prst="rect">
                <a:avLst/>
              </a:prstGeom>
              <a:blipFill rotWithShape="0">
                <a:blip r:embed="rId5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023365" y="2031660"/>
                <a:ext cx="677301" cy="3852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365" y="2031660"/>
                <a:ext cx="677301" cy="385234"/>
              </a:xfrm>
              <a:prstGeom prst="rect">
                <a:avLst/>
              </a:prstGeom>
              <a:blipFill rotWithShape="0">
                <a:blip r:embed="rId6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293318" y="2003924"/>
                <a:ext cx="457689" cy="3824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318" y="2003924"/>
                <a:ext cx="457689" cy="382412"/>
              </a:xfrm>
              <a:prstGeom prst="rect">
                <a:avLst/>
              </a:prstGeom>
              <a:blipFill rotWithShape="0">
                <a:blip r:embed="rId7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3" name="Picture 4" descr="http://www.clipartbest.com/cliparts/xTg/Kd9/xTgKd96G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59" y="2016990"/>
            <a:ext cx="173586" cy="44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ounded Rectangular Callout 90"/>
              <p:cNvSpPr/>
              <p:nvPr/>
            </p:nvSpPr>
            <p:spPr>
              <a:xfrm>
                <a:off x="829744" y="1653889"/>
                <a:ext cx="1028545" cy="404793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1" name="Rounded Rectangular Callout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744" y="1653889"/>
                <a:ext cx="1028545" cy="404793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blipFill rotWithShape="0">
                <a:blip r:embed="rId9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ounded Rectangular Callout 91"/>
              <p:cNvSpPr/>
              <p:nvPr/>
            </p:nvSpPr>
            <p:spPr>
              <a:xfrm>
                <a:off x="5202794" y="1707972"/>
                <a:ext cx="974925" cy="404793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</m:sSubSup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ounded Rectangular Callout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794" y="1707972"/>
                <a:ext cx="974925" cy="404793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blipFill rotWithShape="0">
                <a:blip r:embed="rId10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ounded Rectangular Callout 92"/>
              <p:cNvSpPr/>
              <p:nvPr/>
            </p:nvSpPr>
            <p:spPr>
              <a:xfrm>
                <a:off x="2339698" y="1672091"/>
                <a:ext cx="1028545" cy="404793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bSup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ounded Rectangular Callout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698" y="1672091"/>
                <a:ext cx="1028545" cy="404793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blipFill rotWithShape="0">
                <a:blip r:embed="rId11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Connector 94"/>
          <p:cNvCxnSpPr/>
          <p:nvPr/>
        </p:nvCxnSpPr>
        <p:spPr>
          <a:xfrm>
            <a:off x="-56272" y="5472332"/>
            <a:ext cx="123936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Content Placeholder 2"/>
          <p:cNvSpPr txBox="1">
            <a:spLocks/>
          </p:cNvSpPr>
          <p:nvPr/>
        </p:nvSpPr>
        <p:spPr>
          <a:xfrm>
            <a:off x="610215" y="5614255"/>
            <a:ext cx="10495935" cy="112541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7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No-Regret Learning in Bayesian Games</a:t>
            </a:r>
          </a:p>
          <a:p>
            <a:pPr marL="0" indent="0">
              <a:buNone/>
            </a:pPr>
            <a:r>
              <a:rPr lang="en-US" sz="3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J. Hartline, V. Syrgkanis, E. Tardos </a:t>
            </a:r>
          </a:p>
          <a:p>
            <a:pPr marL="0" indent="0">
              <a:buNone/>
            </a:pPr>
            <a:r>
              <a:rPr lang="en-US" sz="3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2015 Conference on Neural Information Processing Systems (</a:t>
            </a:r>
            <a:r>
              <a:rPr lang="en-US" sz="37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NIPS’15</a:t>
            </a:r>
            <a:r>
              <a:rPr lang="en-US" sz="3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9459794" y="343426"/>
            <a:ext cx="2431806" cy="236081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No-Regret Outcomes</a:t>
            </a:r>
          </a:p>
        </p:txBody>
      </p:sp>
      <p:sp>
        <p:nvSpPr>
          <p:cNvPr id="18" name="Oval 17"/>
          <p:cNvSpPr/>
          <p:nvPr/>
        </p:nvSpPr>
        <p:spPr>
          <a:xfrm>
            <a:off x="9941203" y="1458663"/>
            <a:ext cx="1454069" cy="124690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Bayes-Nash</a:t>
            </a:r>
          </a:p>
        </p:txBody>
      </p:sp>
    </p:spTree>
    <p:extLst>
      <p:ext uri="{BB962C8B-B14F-4D97-AF65-F5344CB8AC3E}">
        <p14:creationId xmlns:p14="http://schemas.microsoft.com/office/powerpoint/2010/main" val="351388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Robustness of efficiency guarantee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3042" y="2992062"/>
                <a:ext cx="11135008" cy="118998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0A5BC4"/>
                    </a:solidFill>
                  </a:rPr>
                  <a:t>What if.</a:t>
                </a:r>
                <a:r>
                  <a:rPr lang="en-US" dirty="0">
                    <a:solidFill>
                      <a:srgbClr val="0A5BC4"/>
                    </a:solidFill>
                  </a:rPr>
                  <a:t> </a:t>
                </a:r>
                <a:r>
                  <a:rPr lang="en-US" dirty="0"/>
                  <a:t>Players or their </a:t>
                </a:r>
                <a:r>
                  <a:rPr lang="en-US" dirty="0">
                    <a:solidFill>
                      <a:srgbClr val="C00000"/>
                    </a:solidFill>
                  </a:rPr>
                  <a:t>values change over time </a:t>
                </a:r>
                <a:r>
                  <a:rPr lang="en-US" dirty="0" err="1">
                    <a:solidFill>
                      <a:srgbClr val="C00000"/>
                    </a:solidFill>
                  </a:rPr>
                  <a:t>adversarially</a:t>
                </a:r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r>
                  <a:rPr lang="en-US" dirty="0"/>
                  <a:t>Each player/value </a:t>
                </a:r>
                <a:r>
                  <a:rPr lang="en-US" dirty="0" err="1"/>
                  <a:t>w.p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/>
                  <a:t> replaced by new player/value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-smooth mechanism + existence of stable algorithmic solution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Average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Welfare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m:rPr>
                                  <m:lit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Average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Optimal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Welfare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3042" y="2992062"/>
                <a:ext cx="11135008" cy="1189982"/>
              </a:xfrm>
              <a:blipFill rotWithShape="0">
                <a:blip r:embed="rId2"/>
                <a:stretch>
                  <a:fillRect l="-1095" t="-8718" b="-10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994468" y="2003707"/>
                <a:ext cx="472309" cy="3837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468" y="2003707"/>
                <a:ext cx="472309" cy="383759"/>
              </a:xfrm>
              <a:prstGeom prst="rect">
                <a:avLst/>
              </a:prstGeom>
              <a:blipFill rotWithShape="0">
                <a:blip r:embed="rId3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758742" y="2003707"/>
                <a:ext cx="477246" cy="3843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742" y="2003707"/>
                <a:ext cx="477246" cy="384336"/>
              </a:xfrm>
              <a:prstGeom prst="rect">
                <a:avLst/>
              </a:prstGeom>
              <a:blipFill rotWithShape="0">
                <a:blip r:embed="rId4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523016" y="2003707"/>
                <a:ext cx="477246" cy="385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016" y="2003707"/>
                <a:ext cx="477246" cy="385747"/>
              </a:xfrm>
              <a:prstGeom prst="rect">
                <a:avLst/>
              </a:prstGeom>
              <a:blipFill rotWithShape="0">
                <a:blip r:embed="rId5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023365" y="2031660"/>
                <a:ext cx="677301" cy="3852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365" y="2031660"/>
                <a:ext cx="677301" cy="385234"/>
              </a:xfrm>
              <a:prstGeom prst="rect">
                <a:avLst/>
              </a:prstGeom>
              <a:blipFill rotWithShape="0">
                <a:blip r:embed="rId6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293318" y="2003924"/>
                <a:ext cx="457689" cy="3824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318" y="2003924"/>
                <a:ext cx="457689" cy="382412"/>
              </a:xfrm>
              <a:prstGeom prst="rect">
                <a:avLst/>
              </a:prstGeom>
              <a:blipFill rotWithShape="0">
                <a:blip r:embed="rId7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ounded Rectangular Callout 91"/>
              <p:cNvSpPr/>
              <p:nvPr/>
            </p:nvSpPr>
            <p:spPr>
              <a:xfrm>
                <a:off x="5805314" y="1707972"/>
                <a:ext cx="499405" cy="404793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ounded Rectangular Callout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314" y="1707972"/>
                <a:ext cx="499405" cy="404793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3" name="Picture 4" descr="http://www.clipartbest.com/cliparts/xTg/Kd9/xTgKd96G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59" y="2016990"/>
            <a:ext cx="173586" cy="44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ultiply 2"/>
          <p:cNvSpPr/>
          <p:nvPr/>
        </p:nvSpPr>
        <p:spPr>
          <a:xfrm>
            <a:off x="5603846" y="1515536"/>
            <a:ext cx="951631" cy="788950"/>
          </a:xfrm>
          <a:prstGeom prst="mathMultiply">
            <a:avLst>
              <a:gd name="adj1" fmla="val 12822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/>
          <p:cNvSpPr/>
          <p:nvPr/>
        </p:nvSpPr>
        <p:spPr>
          <a:xfrm>
            <a:off x="6028148" y="1488043"/>
            <a:ext cx="844988" cy="871599"/>
          </a:xfrm>
          <a:prstGeom prst="arc">
            <a:avLst>
              <a:gd name="adj1" fmla="val 12683004"/>
              <a:gd name="adj2" fmla="val 20152729"/>
            </a:avLst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ounded Rectangular Callout 62"/>
              <p:cNvSpPr/>
              <p:nvPr/>
            </p:nvSpPr>
            <p:spPr>
              <a:xfrm>
                <a:off x="6422268" y="1707972"/>
                <a:ext cx="593909" cy="404793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3" name="Rounded Rectangular Callout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268" y="1707972"/>
                <a:ext cx="593909" cy="404793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blipFill rotWithShape="0">
                <a:blip r:embed="rId10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ounded Rectangular Callout 64"/>
              <p:cNvSpPr/>
              <p:nvPr/>
            </p:nvSpPr>
            <p:spPr>
              <a:xfrm>
                <a:off x="1578801" y="1669465"/>
                <a:ext cx="430642" cy="404793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5" name="Rounded Rectangular Callout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801" y="1669465"/>
                <a:ext cx="430642" cy="404793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blipFill rotWithShape="0">
                <a:blip r:embed="rId11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ounded Rectangular Callout 65"/>
              <p:cNvSpPr/>
              <p:nvPr/>
            </p:nvSpPr>
            <p:spPr>
              <a:xfrm>
                <a:off x="2367628" y="1697504"/>
                <a:ext cx="430642" cy="404793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6" name="Rounded Rectangular Callout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628" y="1697504"/>
                <a:ext cx="430642" cy="404793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blipFill rotWithShape="0">
                <a:blip r:embed="rId12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ounded Rectangular Callout 66"/>
              <p:cNvSpPr/>
              <p:nvPr/>
            </p:nvSpPr>
            <p:spPr>
              <a:xfrm>
                <a:off x="3142694" y="1684131"/>
                <a:ext cx="430642" cy="404793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7" name="Rounded Rectangular Callout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2694" y="1684131"/>
                <a:ext cx="430642" cy="404793"/>
              </a:xfrm>
              <a:prstGeom prst="wedgeRoundRectCallout">
                <a:avLst>
                  <a:gd name="adj1" fmla="val 71855"/>
                  <a:gd name="adj2" fmla="val 60751"/>
                  <a:gd name="adj3" fmla="val 16667"/>
                </a:avLst>
              </a:prstGeom>
              <a:blipFill rotWithShape="0">
                <a:blip r:embed="rId1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Connector 67"/>
          <p:cNvCxnSpPr/>
          <p:nvPr/>
        </p:nvCxnSpPr>
        <p:spPr>
          <a:xfrm>
            <a:off x="-201637" y="5581137"/>
            <a:ext cx="123936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ontent Placeholder 2"/>
          <p:cNvSpPr txBox="1">
            <a:spLocks/>
          </p:cNvSpPr>
          <p:nvPr/>
        </p:nvSpPr>
        <p:spPr>
          <a:xfrm>
            <a:off x="573042" y="5614255"/>
            <a:ext cx="11675230" cy="112541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7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Learning and Efficiency in Games with Dynamic Population</a:t>
            </a:r>
          </a:p>
          <a:p>
            <a:pPr marL="0" indent="0">
              <a:buNone/>
            </a:pPr>
            <a:r>
              <a:rPr lang="en-US" sz="3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T. Lykouris, V. Syrgkanis, E. Tardos </a:t>
            </a:r>
          </a:p>
          <a:p>
            <a:pPr marL="0" indent="0">
              <a:buNone/>
            </a:pPr>
            <a:r>
              <a:rPr lang="en-US" sz="3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2016 SIAM Symposium on Discrete Algorithms (</a:t>
            </a:r>
            <a:r>
              <a:rPr lang="en-US" sz="37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SODA’16</a:t>
            </a:r>
            <a:r>
              <a:rPr lang="en-US" sz="3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1994468" y="2682545"/>
            <a:ext cx="746532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9450422" y="2482490"/>
            <a:ext cx="663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1B58B8"/>
                </a:solidFill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08288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Steady Progress but Restricted Settings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Asymmetry</a:t>
            </a:r>
            <a:r>
              <a:rPr lang="en-US" dirty="0"/>
              <a:t> among bidders</a:t>
            </a:r>
          </a:p>
          <a:p>
            <a:pPr lvl="1"/>
            <a:r>
              <a:rPr lang="en-US" dirty="0"/>
              <a:t>Symmetric single-item setting: [Milgrom-Weber’82]</a:t>
            </a:r>
          </a:p>
          <a:p>
            <a:pPr lvl="1"/>
            <a:r>
              <a:rPr lang="en-US" dirty="0"/>
              <a:t>Two asymmetric bidders: [Vickrey’61, Maskin-Riley’00, Amann-Leininger’96, Kirkegaard’08, Kaplan-Zamir’10, Siegel’14]</a:t>
            </a:r>
          </a:p>
          <a:p>
            <a:pPr lvl="1"/>
            <a:r>
              <a:rPr lang="en-US" dirty="0"/>
              <a:t>Complete information: [</a:t>
            </a:r>
            <a:r>
              <a:rPr lang="en-US" dirty="0" err="1"/>
              <a:t>Baye</a:t>
            </a:r>
            <a:r>
              <a:rPr lang="en-US" dirty="0"/>
              <a:t> et al’96]</a:t>
            </a:r>
          </a:p>
          <a:p>
            <a:r>
              <a:rPr lang="en-US" b="1" dirty="0"/>
              <a:t>Simultaneous/Sequential</a:t>
            </a:r>
            <a:r>
              <a:rPr lang="en-US" dirty="0"/>
              <a:t> heterogeneous item auctions</a:t>
            </a:r>
          </a:p>
          <a:p>
            <a:pPr marL="457200" lvl="1" indent="0">
              <a:buNone/>
            </a:pPr>
            <a:r>
              <a:rPr lang="en-US" dirty="0"/>
              <a:t>Milgrom-Weber’82: </a:t>
            </a:r>
            <a:r>
              <a:rPr lang="en-US" i="1" dirty="0"/>
              <a:t>“Most analyses of competitive bidding situations are based on the assumption that each auction can be treated in isolation. This assumption is sometimes unreasonable.“</a:t>
            </a:r>
          </a:p>
          <a:p>
            <a:pPr lvl="1"/>
            <a:r>
              <a:rPr lang="en-US" dirty="0"/>
              <a:t>Complete information: [Engelbrecht-Wiggans-Weber’79, Bikhchandani’99, Bae et al’08]</a:t>
            </a:r>
          </a:p>
          <a:p>
            <a:pPr lvl="1"/>
            <a:r>
              <a:rPr lang="en-US" dirty="0"/>
              <a:t>Symmetric bidders, homogeneous items: [Milgrom-Weber’99]</a:t>
            </a:r>
          </a:p>
          <a:p>
            <a:r>
              <a:rPr lang="en-US" b="1" dirty="0"/>
              <a:t>Unknown fundamentals</a:t>
            </a:r>
            <a:r>
              <a:rPr lang="en-US" dirty="0"/>
              <a:t> by the players and </a:t>
            </a:r>
            <a:r>
              <a:rPr lang="en-US" b="1" dirty="0"/>
              <a:t>learning</a:t>
            </a:r>
          </a:p>
          <a:p>
            <a:pPr lvl="1"/>
            <a:r>
              <a:rPr lang="en-US" dirty="0"/>
              <a:t>Simple learning strategies: fictitious play [Robinson’51,Brown’51,Monderer-Shapley’96,Fundenberg-Levine’95], rational learning [Kalai-Lehrer’93], regret matching [Hart-Mas-Colell’00], Hannan consistency [Hannan’57], multiplicative weights [Freund-Schapire’99].  Mostly analyzing convergence to an equilibrium notion [Fudenberg-Levine’98].</a:t>
            </a:r>
          </a:p>
          <a:p>
            <a:pPr lvl="1"/>
            <a:r>
              <a:rPr lang="en-US" dirty="0"/>
              <a:t>Bayes-correlated equilibrium: [Bergemann-Morris’11], yields generic LP for robust predictions, hard to analyze structurally for auction setting. [Bergemann-Brooks-Morris’16] for first price auctions</a:t>
            </a:r>
          </a:p>
        </p:txBody>
      </p:sp>
    </p:spTree>
    <p:extLst>
      <p:ext uri="{BB962C8B-B14F-4D97-AF65-F5344CB8AC3E}">
        <p14:creationId xmlns:p14="http://schemas.microsoft.com/office/powerpoint/2010/main" val="53360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pessimism of worst-case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765831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1B58B8"/>
                    </a:solidFill>
                  </a:rPr>
                  <a:t>Data-Driven Guarantees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[Hoy, Nekipelov, S.’16]</a:t>
                </a:r>
              </a:p>
              <a:p>
                <a:r>
                  <a:rPr lang="en-US" dirty="0"/>
                  <a:t>combine data with smoothness analysis for data-driven welfare bounds</a:t>
                </a:r>
              </a:p>
              <a:p>
                <a:r>
                  <a:rPr lang="en-US" i="1" dirty="0"/>
                  <a:t>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i="1" dirty="0"/>
                  <a:t> from data</a:t>
                </a:r>
              </a:p>
              <a:p>
                <a:r>
                  <a:rPr lang="en-US" i="1" dirty="0"/>
                  <a:t>Yields meaningful guarantees for Bing’s sponsored search auction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1B58B8"/>
                    </a:solidFill>
                  </a:rPr>
                  <a:t>Large Markets </a:t>
                </a:r>
                <a:r>
                  <a:rPr lang="en-US" dirty="0">
                    <a:solidFill>
                      <a:srgbClr val="C00000"/>
                    </a:solidFill>
                  </a:rPr>
                  <a:t>[Feldman, Immorlica, Lucier, Roughgarden, </a:t>
                </a:r>
                <a:r>
                  <a:rPr lang="en-US" b="1" dirty="0">
                    <a:solidFill>
                      <a:srgbClr val="C00000"/>
                    </a:solidFill>
                  </a:rPr>
                  <a:t>S.</a:t>
                </a:r>
                <a:r>
                  <a:rPr lang="en-US" dirty="0">
                    <a:solidFill>
                      <a:srgbClr val="C00000"/>
                    </a:solidFill>
                  </a:rPr>
                  <a:t>, STOC’16]</a:t>
                </a:r>
              </a:p>
              <a:p>
                <a:r>
                  <a:rPr lang="en-US" dirty="0"/>
                  <a:t>convergence to more efficient allocations </a:t>
                </a:r>
                <a:r>
                  <a:rPr lang="en-US" i="1" dirty="0"/>
                  <a:t>in the large</a:t>
                </a:r>
              </a:p>
              <a:p>
                <a:r>
                  <a:rPr lang="en-US" i="1" dirty="0"/>
                  <a:t>smoothness + conditions for convergence to price taking behavior</a:t>
                </a:r>
              </a:p>
              <a:p>
                <a:r>
                  <a:rPr lang="en-US" i="1" dirty="0"/>
                  <a:t>Simultaneous uniform price auctions are fully efficient in the large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765831" cy="4351338"/>
              </a:xfrm>
              <a:blipFill>
                <a:blip r:embed="rId2"/>
                <a:stretch>
                  <a:fillRect l="-1132" t="-2241" r="-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79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765831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1B58B8"/>
                    </a:solidFill>
                  </a:rPr>
                  <a:t>Smoothness for Revenue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[Hartline-Hoy-Taggart’14]</a:t>
                </a:r>
              </a:p>
              <a:p>
                <a:r>
                  <a:rPr lang="en-US" dirty="0"/>
                  <a:t>Single-dimensional environments</a:t>
                </a:r>
              </a:p>
              <a:p>
                <a:r>
                  <a:rPr lang="en-US" dirty="0"/>
                  <a:t>“Smoothness” + reserve price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approximately optimal revenue</a:t>
                </a:r>
              </a:p>
              <a:p>
                <a:r>
                  <a:rPr lang="en-US" dirty="0"/>
                  <a:t>Revenue guarantees for asymmetric first price auction with reserves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Main open question: multi-dimensional environments?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765831" cy="4351338"/>
              </a:xfrm>
              <a:blipFill>
                <a:blip r:embed="rId2"/>
                <a:stretch>
                  <a:fillRect l="-1132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516168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 conclusion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273808"/>
            <a:ext cx="9445752" cy="4050792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Smoothness analysis unlocks the analysis of complex auctions, unimaginable with equilibrium  characterization</a:t>
            </a:r>
          </a:p>
          <a:p>
            <a:pPr lvl="1"/>
            <a:r>
              <a:rPr lang="en-US" sz="2800" dirty="0"/>
              <a:t>General asymmetric IPV settings</a:t>
            </a:r>
          </a:p>
          <a:p>
            <a:pPr lvl="1"/>
            <a:r>
              <a:rPr lang="en-US" sz="2800" dirty="0"/>
              <a:t>Simultaneous/Sequential auctions with asymmetric items</a:t>
            </a:r>
          </a:p>
          <a:p>
            <a:pPr lvl="1"/>
            <a:r>
              <a:rPr lang="en-US" sz="2800" dirty="0"/>
              <a:t>Out-of-equilibrium learning behavior</a:t>
            </a:r>
          </a:p>
          <a:p>
            <a:r>
              <a:rPr lang="en-US" sz="3200" dirty="0"/>
              <a:t>Useful analysis tool for efficiency in complex auction marketplaces</a:t>
            </a:r>
          </a:p>
          <a:p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Thank you!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852-9633-48EE-9957-B36F80D20E91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675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286000"/>
            <a:ext cx="100584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This Lecture</a:t>
            </a:r>
          </a:p>
          <a:p>
            <a:pPr marL="0" indent="0" algn="ctr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Welfare Guarantees in Non-Truthful Auctions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Welfare of “Equilibrium” Outcomes </a:t>
            </a:r>
            <a:r>
              <a:rPr lang="en-US" sz="3200" dirty="0">
                <a:solidFill>
                  <a:srgbClr val="FFC000"/>
                </a:solidFill>
              </a:rPr>
              <a:t>vs</a:t>
            </a:r>
            <a:r>
              <a:rPr lang="en-US" sz="3200" dirty="0">
                <a:solidFill>
                  <a:schemeClr val="bg1"/>
                </a:solidFill>
              </a:rPr>
              <a:t> Optimal Welfare</a:t>
            </a:r>
          </a:p>
          <a:p>
            <a:pPr marL="0" indent="0" algn="ctr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Welfare loss from not switching to centralized </a:t>
            </a:r>
            <a:r>
              <a:rPr lang="en-US" sz="3200" dirty="0" err="1">
                <a:solidFill>
                  <a:schemeClr val="bg1"/>
                </a:solidFill>
              </a:rPr>
              <a:t>Vickrey</a:t>
            </a:r>
            <a:r>
              <a:rPr lang="en-US" sz="3200" dirty="0">
                <a:solidFill>
                  <a:schemeClr val="bg1"/>
                </a:solidFill>
              </a:rPr>
              <a:t>-Clarkes-Groves based market</a:t>
            </a:r>
          </a:p>
        </p:txBody>
      </p:sp>
    </p:spTree>
    <p:extLst>
      <p:ext uri="{BB962C8B-B14F-4D97-AF65-F5344CB8AC3E}">
        <p14:creationId xmlns:p14="http://schemas.microsoft.com/office/powerpoint/2010/main" val="27709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954" y="2286000"/>
            <a:ext cx="10615518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Main Take-Away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FFC000"/>
                </a:solidFill>
              </a:rPr>
              <a:t>All three challenges</a:t>
            </a:r>
            <a:r>
              <a:rPr lang="en-US" sz="3200" dirty="0">
                <a:solidFill>
                  <a:schemeClr val="bg1"/>
                </a:solidFill>
              </a:rPr>
              <a:t> can be sufficiently addressed if one is interested in </a:t>
            </a:r>
            <a:r>
              <a:rPr lang="en-US" sz="3200" dirty="0">
                <a:solidFill>
                  <a:srgbClr val="FFC000"/>
                </a:solidFill>
              </a:rPr>
              <a:t>welfare guarantees</a:t>
            </a:r>
          </a:p>
          <a:p>
            <a:pPr marL="0" indent="0" algn="ctr">
              <a:buNone/>
            </a:pPr>
            <a:endParaRPr lang="en-US" sz="3200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Analysis can be reduced to </a:t>
            </a:r>
            <a:r>
              <a:rPr lang="en-US" sz="3200" dirty="0">
                <a:solidFill>
                  <a:srgbClr val="FFC000"/>
                </a:solidFill>
              </a:rPr>
              <a:t>pure Nash</a:t>
            </a:r>
            <a:r>
              <a:rPr lang="en-US" sz="3200" dirty="0">
                <a:solidFill>
                  <a:schemeClr val="bg1"/>
                </a:solidFill>
              </a:rPr>
              <a:t> equilibria of </a:t>
            </a:r>
            <a:r>
              <a:rPr lang="en-US" sz="3200" dirty="0">
                <a:solidFill>
                  <a:srgbClr val="FFC000"/>
                </a:solidFill>
              </a:rPr>
              <a:t>complete information</a:t>
            </a:r>
            <a:r>
              <a:rPr lang="en-US" sz="3200" dirty="0">
                <a:solidFill>
                  <a:schemeClr val="bg1"/>
                </a:solidFill>
              </a:rPr>
              <a:t> one-shot auction </a:t>
            </a:r>
            <a:r>
              <a:rPr lang="en-US" sz="3200" dirty="0">
                <a:solidFill>
                  <a:srgbClr val="FFC000"/>
                </a:solidFill>
              </a:rPr>
              <a:t>in isolation</a:t>
            </a:r>
            <a:r>
              <a:rPr lang="en-US" sz="3200" dirty="0">
                <a:solidFill>
                  <a:schemeClr val="bg1"/>
                </a:solidFill>
              </a:rPr>
              <a:t>!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Don’t characterize equilibria, directly prove welfare properties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68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Challenge 1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Asymmetric bidders</a:t>
            </a:r>
          </a:p>
        </p:txBody>
      </p:sp>
    </p:spTree>
    <p:extLst>
      <p:ext uri="{BB962C8B-B14F-4D97-AF65-F5344CB8AC3E}">
        <p14:creationId xmlns:p14="http://schemas.microsoft.com/office/powerpoint/2010/main" val="2735073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0070C0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17383</TotalTime>
  <Words>3488</Words>
  <Application>Microsoft Office PowerPoint</Application>
  <PresentationFormat>Widescreen</PresentationFormat>
  <Paragraphs>1077</Paragraphs>
  <Slides>62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7" baseType="lpstr">
      <vt:lpstr>Arial</vt:lpstr>
      <vt:lpstr>Calibri</vt:lpstr>
      <vt:lpstr>Calibri Light</vt:lpstr>
      <vt:lpstr>Cambria Math</vt:lpstr>
      <vt:lpstr>Office Theme</vt:lpstr>
      <vt:lpstr>6.853sp17: Lecture 13 Price of Anarchy in Auctions</vt:lpstr>
      <vt:lpstr>Non truthful auctions are ubiquitous</vt:lpstr>
      <vt:lpstr>Three Challenging Settings in Auction Analysis</vt:lpstr>
      <vt:lpstr>Example: Online Ad Auctions</vt:lpstr>
      <vt:lpstr>Example: Online Ad Auctions</vt:lpstr>
      <vt:lpstr>Steady Progress but Restricted Settings</vt:lpstr>
      <vt:lpstr>PowerPoint Presentation</vt:lpstr>
      <vt:lpstr>PowerPoint Presentation</vt:lpstr>
      <vt:lpstr>Challenge 1</vt:lpstr>
      <vt:lpstr>Through the lens of a simple example</vt:lpstr>
      <vt:lpstr>Through the lens of a simple example</vt:lpstr>
      <vt:lpstr>Bounding equilibrium welfare</vt:lpstr>
      <vt:lpstr>Bounding equilibrium welfare</vt:lpstr>
      <vt:lpstr>Bounding equilibrium welfare</vt:lpstr>
      <vt:lpstr>Bounding equilibrium welfare</vt:lpstr>
      <vt:lpstr>Bounding equilibrium welfare</vt:lpstr>
      <vt:lpstr>Bounding equilibrium welfare</vt:lpstr>
      <vt:lpstr>Bounding equilibrium welfare</vt:lpstr>
      <vt:lpstr>Bounding equilibrium welfare</vt:lpstr>
      <vt:lpstr>Extension to BNE of IPV setting</vt:lpstr>
      <vt:lpstr>Extension to BNE of IPV setting</vt:lpstr>
      <vt:lpstr>Extension to BNE of IPV setting</vt:lpstr>
      <vt:lpstr>Extension to BNE of IPV setting</vt:lpstr>
      <vt:lpstr>Extension to BNE of IPV setting</vt:lpstr>
      <vt:lpstr>Extension to BNE of IPV setting</vt:lpstr>
      <vt:lpstr>Extension to BNE of IPV setting</vt:lpstr>
      <vt:lpstr>Extension to BNE of IPV setting</vt:lpstr>
      <vt:lpstr>Extension to BNE of IPV setting</vt:lpstr>
      <vt:lpstr>PowerPoint Presentation</vt:lpstr>
      <vt:lpstr>PowerPoint Presentation</vt:lpstr>
      <vt:lpstr>PowerPoint Presentation</vt:lpstr>
      <vt:lpstr>PowerPoint Presentation</vt:lpstr>
      <vt:lpstr>Smooth mechanisms in the literature</vt:lpstr>
      <vt:lpstr>New results via smooth mechanisms</vt:lpstr>
      <vt:lpstr>Is (1-1/e)≈63% good?</vt:lpstr>
      <vt:lpstr>Challenge 2</vt:lpstr>
      <vt:lpstr>Example cont’d: Simultaneous First-Price Auctions</vt:lpstr>
      <vt:lpstr>PowerPoint Presentation</vt:lpstr>
      <vt:lpstr>Local to global efficiency guarantees</vt:lpstr>
      <vt:lpstr>Local to global smoothness</vt:lpstr>
      <vt:lpstr>Simultaneous Composition Theorem</vt:lpstr>
      <vt:lpstr>PowerPoint Presentation</vt:lpstr>
      <vt:lpstr>Challenge 3</vt:lpstr>
      <vt:lpstr>Repeated games</vt:lpstr>
      <vt:lpstr>Learning</vt:lpstr>
      <vt:lpstr>Nash Equilibrium</vt:lpstr>
      <vt:lpstr>Nash Equilibrium</vt:lpstr>
      <vt:lpstr>Nash Equilibrium vs No-Regret Learning</vt:lpstr>
      <vt:lpstr>Nash Equilibrium vs No-Regret Learning</vt:lpstr>
      <vt:lpstr>Nash Equilibrium vs No-Regret Learning</vt:lpstr>
      <vt:lpstr>No-Regret Learning</vt:lpstr>
      <vt:lpstr>No-Regret Learning</vt:lpstr>
      <vt:lpstr>Why no-regret?</vt:lpstr>
      <vt:lpstr>Efficiency of learning outcomes</vt:lpstr>
      <vt:lpstr>Bounding efficiency of learning outcomes</vt:lpstr>
      <vt:lpstr>PowerPoint Presentation</vt:lpstr>
      <vt:lpstr>PowerPoint Presentation</vt:lpstr>
      <vt:lpstr>Robustness of efficiency guarantee</vt:lpstr>
      <vt:lpstr>Robustness of efficiency guarantee</vt:lpstr>
      <vt:lpstr>Addressing pessimism of worst-case analysis</vt:lpstr>
      <vt:lpstr>Revenue?</vt:lpstr>
      <vt:lpstr>In 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Vasilis Syrgkanis</dc:creator>
  <cp:lastModifiedBy>Vasilis Syrgkanis</cp:lastModifiedBy>
  <cp:revision>1138</cp:revision>
  <dcterms:created xsi:type="dcterms:W3CDTF">2015-12-01T20:20:26Z</dcterms:created>
  <dcterms:modified xsi:type="dcterms:W3CDTF">2019-03-21T17:26:36Z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vasy@microsoft.com</vt:lpwstr>
  </property>
  <property fmtid="{D5CDD505-2E9C-101B-9397-08002B2CF9AE}" pid="5" name="MSIP_Label_f42aa342-8706-4288-bd11-ebb85995028c_SetDate">
    <vt:lpwstr>2019-03-21T16:05:59.8909583Z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007f0aa8-d01c-4243-b406-9a9407cf0e44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