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2" r:id="rId2"/>
    <p:sldId id="279" r:id="rId3"/>
    <p:sldId id="263" r:id="rId4"/>
    <p:sldId id="260" r:id="rId5"/>
    <p:sldId id="273" r:id="rId6"/>
    <p:sldId id="274" r:id="rId7"/>
    <p:sldId id="343" r:id="rId8"/>
    <p:sldId id="323" r:id="rId9"/>
    <p:sldId id="278" r:id="rId10"/>
    <p:sldId id="324" r:id="rId11"/>
    <p:sldId id="264" r:id="rId12"/>
    <p:sldId id="275" r:id="rId13"/>
    <p:sldId id="333" r:id="rId14"/>
    <p:sldId id="267" r:id="rId15"/>
    <p:sldId id="334" r:id="rId16"/>
    <p:sldId id="291" r:id="rId17"/>
    <p:sldId id="293" r:id="rId18"/>
    <p:sldId id="294" r:id="rId19"/>
    <p:sldId id="296" r:id="rId20"/>
    <p:sldId id="295" r:id="rId21"/>
    <p:sldId id="340" r:id="rId22"/>
    <p:sldId id="268" r:id="rId23"/>
    <p:sldId id="338" r:id="rId24"/>
    <p:sldId id="339" r:id="rId25"/>
    <p:sldId id="341" r:id="rId26"/>
    <p:sldId id="300" r:id="rId27"/>
    <p:sldId id="303" r:id="rId28"/>
    <p:sldId id="304" r:id="rId29"/>
    <p:sldId id="305" r:id="rId30"/>
    <p:sldId id="342" r:id="rId31"/>
    <p:sldId id="3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7" autoAdjust="0"/>
  </p:normalViewPr>
  <p:slideViewPr>
    <p:cSldViewPr snapToGrid="0">
      <p:cViewPr varScale="1">
        <p:scale>
          <a:sx n="96" d="100"/>
          <a:sy n="96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7:02.397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7E3B0BC2-79CE-4E27-B1DB-28D673589E92}" emma:medium="tactile" emma:mode="ink">
          <msink:context xmlns:msink="http://schemas.microsoft.com/ink/2010/main" type="inkDrawing" rotatedBoundingBox="12719,12630 18893,12575 18896,12908 12722,12963" shapeName="Other"/>
        </emma:interpretation>
      </emma:emma>
    </inkml:annotationXML>
    <inkml:trace contextRef="#ctx0" brushRef="#br0">4938 3499 4224,'0'-3'1984,"-2"1"-1568,2 0-512,0 2 1568,-2-2-1184,2 1 1056,0 1-992,0 0 448,0 0-608,-2 1 96,0 3-224,2 1 64,-2 3-96,2 0 256,0-1-224,2 4 224,0 0-192,0 0 192,0 6-96,0 1-160,2-1 192,-2 0-192,0 1-160,-2 0 96,2-3 448,1 0-320,-1-1-32,0-5-32,0 0-32,0-1 0,2-3 160,0 1-128,0-2 288,0-1-256,3-1-32,-1 0 0,0-2 32,3 0-32,-1 0 64,3 0-64,-1-2 160,0 0-160,3 1-96,2-1 64,1 0-96,5 0 64,0 0 32,0 2 0,0 0 0,-1-2 0,2 2 64,-4 0-32,7 0-32,-2 0 32,1-4-32,-2 1 160,7 1-128,1 0 0,-1-2 0,1 3 32,-1-3-32,0 0 160,0 1-160,-2 0 0,0 0 0,7 1-32,-1 0 0,1 0 64,1 0-32,1 1 64,-6-4-64,0 2-192,-3 0 128,0 0 0,5 2 32,-3 1 160,0-2-128,-1 4-96,0-1 64,-2 2 0,-2-3 0,2 0 0,-3 0 0,-2 2 64,-1-2-32,2 0-96,5 0 32,-2 0-64,4-2 64,0 2 32,0-3 0,1 2 0,-3-1 0,-2-1 64,0 2-32,0 1-32,9-2 32,-5 2-128,2-2 64,-1 4 128,-1-2-96,-7 0 288,7 0-224,-1 0-128,-3-2 64,0 2-96,6 0 64,-1 0 32,-2 0 0,4 0 64,-3-1-32,0 1-32,-1-3 32,-3 6-128,0-6 64,-4 1 192,10 1-128,1 1-96,-2-2 64,4 1 96,-4-2-96,1 0-160,0-2 128,-2 0 96,-2 1-64,13-1 0,2 4 32,-5-4-32,-1 5 0,-1-3 0,-3 3 0,-3 0 64,-2 0-32,-1 0-96,0 2 32,6-1 128,-5-1-96,2 0 0,-4 5 32,-2-5-128,-2 1 64,-2-1-64,0 3 64,-2 1 128,-3 0-96,-4-2 96,3 2-64,-4-1-32,3 2 32,-2-2-32,1 3 0,-3 0 0,0-1 0,-1 4 0,3 2 0,-2-1 0,7-1 0,-8 0-96,2-2 64,0 1 128,-3-3-96,1 1 640,-3-2-512,0-1 159,-2 1-223,1 0 160,-1 0-192,0-3 0,0 1 0,0 0 32,0 0-32,-2-2-96,2 0 32,0-2 192,0 0-128,0-1 448,0-3-352,2-2 0,1-4-64,1-3 480,-2-2-416,2 2 128,-2 1-192,0-6-32,1 6 0,-1 0-32,-2 4 0,2-2 0,-2 5 0,2 0-96,-2 1 64,3 0 32,-1 4 0,5 1 0,-3 1 0,3 1-96,0 1 64,2-2 128,1 2-96,1 2 0,-1-4 32,3 2-224,-3 2 160,7-1 192,3 1-160,-2 0-128,1-1 96,0 3 96,14-2-64,-5-2-64,-1-1 32,-2-1-64,2 0 64,1 2 288,1 1-192,0-2-128,0 1 64,1-2-96,-3 1 64,-4 1 128,0-2-96,2 0 0,-4 0 32,7 2-32,-1-2 0,0 2 64,0 0-32,0-2-96,-1 2 32,-3-2 32,-2 1 0,0 2 0,-1-1 0,2-1-192,19 4 160,-5-2 192,-3-3-160,1-2-128,-4 2 96,-4 0 192,2 0-160,-1-1 32,2 1 0,1 1 32,-3-1-32,3-1-192,-1 1 128,-2 0 96,-3-3-64,-2 3 96,-1-2-64,0 2-192,6 2 128,-1-2 96,-5 3-64,4-2 0,-2-1 32,6 3 32,-10-1-32,13-4-96,-3 2 32,0-1 32,0-1 0,1 1 0,-1 1-96,-2-3 64,1 3 128,-2 0-96,0-2 96,-1 1-64,-2-1-192,2-1 128,0 2 192,5-1-160,-3 2-64,-2 0 64,5 0-96,-7 2 64,4-4 192,0 2-128,-2-2-96,-2 6 64,7 0 96,-6-1-96,4 2 0,-2-5 32,5 0-128,-9 3 64,3-2 192,-1-1-128,-1 0-96,-3 2 64,2-2-96,5 3 64,-4-3 32,2 1 0,-2 1 0,0-2 0,-2 0 64,3 0-32,-6-2-96,3 1 32,-4-2 128,-3 1-96,1 1-160,-2-1 128,-3 1 256,1-2-160,-4-2-32,-2 1 0,0-2 416,3 2-352,-8-3 320,5 2-320,-5-1 128,-2-1-160,0-8 160,0 0-192,2 0 352,-2 2-288,0-3 224,0 1-224,-2 0 128,4 2-192,0 2 0,2-4 0,-4 6-1664,5-2 1280,-10 1-8031,8 1 6527,-12-2 18079,-12 17-13087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1:36.477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57BB60A7-5BDF-4073-9073-8C0FC3F991CD}" emma:medium="tactile" emma:mode="ink">
          <msink:context xmlns:msink="http://schemas.microsoft.com/ink/2010/main" type="writingRegion" rotatedBoundingBox="20279,17181 24717,17053 24753,18318 20316,18445"/>
        </emma:interpretation>
      </emma:emma>
    </inkml:annotationXML>
    <inkml:traceGroup>
      <inkml:annotationXML>
        <emma:emma xmlns:emma="http://www.w3.org/2003/04/emma" version="1.0">
          <emma:interpretation id="{CA9B7BFE-BA96-4D22-891E-70B2C227D96D}" emma:medium="tactile" emma:mode="ink">
            <msink:context xmlns:msink="http://schemas.microsoft.com/ink/2010/main" type="paragraph" rotatedBoundingBox="20279,17181 24717,17053 24753,18318 20316,18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3721A-8053-422F-BA78-207AD38C79E4}" emma:medium="tactile" emma:mode="ink">
              <msink:context xmlns:msink="http://schemas.microsoft.com/ink/2010/main" type="line" rotatedBoundingBox="20438,16971 24724,17095 24696,18045 20410,17921"/>
            </emma:interpretation>
          </emma:emma>
        </inkml:annotationXML>
        <inkml:traceGroup>
          <inkml:annotationXML>
            <emma:emma xmlns:emma="http://www.w3.org/2003/04/emma" version="1.0">
              <emma:interpretation id="{46A738DB-1953-4C45-AA0A-B6E02EF139B0}" emma:medium="tactile" emma:mode="ink">
                <msink:context xmlns:msink="http://schemas.microsoft.com/ink/2010/main" type="inkWord" rotatedBoundingBox="20433,17119 21446,17148 21433,17591 20421,17561">
                  <msink:destinationLink direction="with" ref="{804331DB-2795-451C-AD2F-F7E00A4C04CB}"/>
                </msink:context>
              </emma:interpretation>
              <emma:one-of disjunction-type="recognition" id="oneOf0">
                <emma:interpretation id="interp0" emma:lang="en-US" emma:confidence="0">
                  <emma:literal>u in</emma:literal>
                </emma:interpretation>
                <emma:interpretation id="interp1" emma:lang="en-US" emma:confidence="0">
                  <emma:literal>ULL N</emma:literal>
                </emma:interpretation>
                <emma:interpretation id="interp2" emma:lang="en-US" emma:confidence="0">
                  <emma:literal>UI N</emma:literal>
                </emma:interpretation>
                <emma:interpretation id="interp3" emma:lang="en-US" emma:confidence="0">
                  <emma:literal>nun</emma:literal>
                </emma:interpretation>
                <emma:interpretation id="interp4" emma:lang="en-US" emma:confidence="0">
                  <emma:literal>Uhl N</emma:literal>
                </emma:interpretation>
              </emma:one-of>
            </emma:emma>
          </inkml:annotationXML>
          <inkml:trace contextRef="#ctx0" brushRef="#br0">4042 4347 5888,'0'-10'2720,"-2"8"-2144,4 0-736,-2 2 1312,0-1-928,0-1 992,0 2-928,0 0 160,0 3-320,0 1 96,0 2-192,0 2 288,0 1-256,0 2 160,0 4-192,2 1 352,-2-1-288,2-1 64,-1 2-128,0 1 64,2-1-64,1 1-32,2-1 32,-1-1-128,1-2 64,0 0 32,2-3 0,-2-3 160,0-2-128,1-3 96,0-2-96,0-5 416,-2-2-320,1-6 192,0-3-224,-1-3 32,0-4-96,-1-2-32,0 0 32,0 2 416,-2-1-352,2 4 223,-3 3-223,0 5 32,-1 2-96,0 3-32,0 1 32,-1 2-32,1 4 0,-1 2 64,1 4-32,0 3 64,1 3-64,0 2 64,0 5-64,2 0 160,0 1-160,2 0 0,-1 1 0,5-2 32,0-1-32,1-4-1631,-2-1 1247,4-4-6240,-2-6 5120,0-3-3648</inkml:trace>
          <inkml:trace contextRef="#ctx0" brushRef="#br0" timeOffset="572">4382 4343 6784,'0'-7'3136,"1"5"-2464,0-4-832,-1 2 1408,2 1-1024,0 1 576,1 0-608,0 1 544,-2 5-192,1 2-384,-1 2 480,0 6-512,-1 3 480,2 2-448,-2 2 288,0-1-352,0 2 63,0-2-127,0-1-32,0 0 32,0-4 32,0-3-32,0-2 160,4-1-64,2-3-64,0-2 32,4-2-64,3-1-192,-1-1 128,1 0 0,-1 0 32,-1 0 0,1 1 0,-3 0-1343,1 2 1055,-2-1-4032,-2-1 3328,-2-1-5952</inkml:trace>
          <inkml:trace contextRef="#ctx0" brushRef="#br0" timeOffset="1066">4670 4312 7552,'-3'-6'3360,"3"6"-2656,0 0-896,0 0 1024,0 0-704,0 3 704,0 0-640,0 2 544,0 4-576,0 2 480,0 3-480,0-1 96,0 6-192,0-1 160,2 1-192,-2-2 96,1 3-96,1-2 64,-1 0-64,0-2-32,1-3 32,0-2-32,1-2 0,0-3 64,1-2-32,2-3-96,0-2 32,-1 0 128,0-2-96,2 0 0,-1 2 32,-1 0-480,1 1 352,-1 0-2304,0 1 1856,1 0-5504,-3 2 4640,4 0-2112</inkml:trace>
          <inkml:trace contextRef="#ctx0" brushRef="#br0" timeOffset="1793">4904 4294 4608,'3'-2'2080,"-3"0"-1632,0 0-544,0 2 2016,0 0-1536,0 0 1472,0 0-1376,0 0 736,-1 2-896,-1 2 448,1 6-576,0 0 192,-2 6-288,2 1 32,0 4-96,-1 1 64,0 0-64,2 2 64,0-4-64,0-1 256,0-4-224,0-3 512,0-4-448,0-2 767,0-6-703,-1-4 288,-2-4-352,-1-2 32,1-9-128,1-4 160,0 1-160,2-2-96,0 0 64,0 6 160,0 4-128,2 1 96,-1 4-96,2 2-32,0 3 32,-1 3-128,1 5 64,2 2-64,-2 5 64,3 2-64,-1 3 64,2 3 192,3 1-128,3-1-96,-1-3 64,2-2 0,0 0 0,-1-6 0,-1-2 0,-2-3 352,-2-4-288,0-5 608,0-6-512,-3-7 288,-1-10-320,-1-4-64,-2-1-32,0-1-32,-2 1 0,0 2 256,-1 6-192,1 6-32,-1 2 0,1 5-2368,1 2 1824</inkml:trace>
        </inkml:traceGroup>
        <inkml:traceGroup>
          <inkml:annotationXML>
            <emma:emma xmlns:emma="http://www.w3.org/2003/04/emma" version="1.0">
              <emma:interpretation id="{BF2160AD-72F4-4603-8FE2-ACCBBADB7ABA}" emma:medium="tactile" emma:mode="ink">
                <msink:context xmlns:msink="http://schemas.microsoft.com/ink/2010/main" type="inkWord" rotatedBoundingBox="22837,17040 24724,17095 24696,18045 22809,17991">
                  <msink:destinationLink direction="with" ref="{0A003C4F-93F0-43F1-9DFF-E5CE34647A93}"/>
                </msink:context>
              </emma:interpretation>
              <emma:one-of disjunction-type="recognition" id="oneOf1">
                <emma:interpretation id="interp5" emma:lang="en-US" emma:confidence="0">
                  <emma:literal>termlz,0,6)]</emma:literal>
                </emma:interpretation>
                <emma:interpretation id="interp6" emma:lang="en-US" emma:confidence="0">
                  <emma:literal>termk,0,6)]</emma:literal>
                </emma:interpretation>
                <emma:interpretation id="interp7" emma:lang="en-US" emma:confidence="0">
                  <emma:literal>termlz,o,6)]</emma:literal>
                </emma:interpretation>
                <emma:interpretation id="interp8" emma:lang="en-US" emma:confidence="0">
                  <emma:literal>Entomb}</emma:literal>
                </emma:interpretation>
                <emma:interpretation id="interp9" emma:lang="en-US" emma:confidence="0">
                  <emma:literal>termk,o,6)]</emma:literal>
                </emma:interpretation>
              </emma:one-of>
            </emma:emma>
          </inkml:annotationXML>
          <inkml:trace contextRef="#ctx0" brushRef="#br0" timeOffset="23460">6436 4522 4352,'0'-1'1984,"0"1"-1568,0-7-512,0 6 1184,0 0-864,2-2 1088,0 1-192,4 1-768,6-1 640,0 0-768,6 0-192,1 0 0,2-1 128,1 1-128,3-1 0,0 0 0,-2 1-1312,-2-1 1024,-3 2-3968,-4 0 3296,-2 0-2880</inkml:trace>
          <inkml:trace contextRef="#ctx0" brushRef="#br0" timeOffset="24675">6495 4524 6016,'-4'-6'2720,"4"6"-2144,1 3-736,1-3 160,0 2-32,1-1 0,2 1 32,-1 2 512,0 3-384,-2-1 768,2 6-704,0 3 928,-4 3-864,2 3 320,0 5-384,-1 4-128,0 2-32,1-1 128,-1-3-128,0-3 0,1-2 0,0-1-32,0-4 0,0-5-3584,-2-3 2816</inkml:trace>
          <inkml:trace contextRef="#ctx0" brushRef="#br0" timeOffset="25577">6729 4312 5376,'-1'-11'2496,"-1"11"-1952,5 0-672,-1 0 448,0 0-288,1-1 448,3 0-352,1 0 192,1-1-224,1 1 192,3 0-192,2 1-256,2-1 160,2 1 160,-1-1-160,0-1-2112,-4 1 1664,-2 0-4704</inkml:trace>
          <inkml:trace contextRef="#ctx0" brushRef="#br0" timeOffset="27093">6934 4534 4992,'-4'-2'2304,"2"-4"-1824,0 3-608,-1 1 1536,0-3-1152,2-1 928,0 0-896,-3 0 288,3-2-384,0 0 576,1 1-576,0-2 160,1 3-224,2-2 96,1 2-192,0 3-96,0 3 64,2 1 0,1 2 0,0-1 0,-2 1 0,0 3 0,1 4 0,0 4-192,0 4 160,-2 0 0,-2 3 32,0 0 160,0-1-128,-2-2 192,-2 0-192,0-4 0,-3-1 0,1-4 128,-5 1-128,1-4 288,-2-2-256,-2-4-32,0-2 0,0-3 416,2-4-352,2-3 416,3 0-384,2-2 0,3 0-64,3 1-64,2 0 32,3 3-224,0 1 160,4 2 0,-2 0 32,0 0-1088,-1 5 864,0-1-3168,1 2 2624,-1 1-5952</inkml:trace>
          <inkml:trace contextRef="#ctx0" brushRef="#br0" timeOffset="27721">7081 4512 6016,'1'-6'2720,"0"7"-2144,1 4-736,-1-3 416,1 2-224,-1 2 416,1 2-320,-1 2 384,1 1-384,-2 0 96,0-1-160,0 4 160,0-5-192,0 0 640,0-3-544,0-1 512,1-6-32,0-4-448,3-2 320,0-3-384,2-2-32,1 0-32,1 0-32,-1-1 0,0 2-192,-2 3 160,1 2 96,-2 2-64,0 8 0,-1-1 32,0 4-128,-2-1 64,1 2 192,-1 1-128,0 0-96,1 0 64,-2-2 160,0 3-128,0-6 0,0 0 0,1-3 32,1-2-32,-1-1 352,2-4-320,0 0 160,1-5-160,0 1-128,1-1 64,3-1-96,0 2 64,-1 3 32,-2 2 0,1 1 64,-2 2-32,0 2-192,-1 4 128,0 3 0,-2 2 32,-1 4 0,0 2 0,0 1 0,0-2 0,1 1-384,-1 0 320,2-3-3488,0-2 2784,3-2-6080</inkml:trace>
          <inkml:trace contextRef="#ctx0" brushRef="#br0" timeOffset="28826">7442 4315 5248,'0'-11'2400,"-2"13"-1888,1-2-640,-2 0 1088,1 4-800,-2 0 576,-2 5 0,-1 0-512,0 4 768,-1 2-736,2 3 128,-1 3-256,2 0 0,-1 3-96,2 4-32,1-1 32,0 2-32,2-2 0,1-4 64,0-2-32,0-2-640,1-5 480,1-2-2016,-1-4 1632,0-2-6048</inkml:trace>
          <inkml:trace contextRef="#ctx0" brushRef="#br0" timeOffset="29327">7461 4476 4864,'1'-2'2208,"1"1"-1760,0 0-576,-2-1 1792,2 1-1344,1 0 640,1 0-704,1-1 736,1 0-736,1 1 128,2-1-256,-1 1 96,0 1-192,0 0-96,-2 0 64,0 1 160,0 2-128,-2-1-96,0 1 64,-3 1 704,-1-1-544,-1 2 128,-3 5-224,0 0 416,-2 0-352,2 0 96,-2 0-160,0-1-32,2 2 0,1-2-224,0 0 160,2-2 96,1 1-64,4-3-64,1-2 32,-1 0 128,2-2-96,-2-1-1248,4 0 992,-3-3-1984,1 1 1696,-2 0-4576,0 0 3936,-3 0-1568</inkml:trace>
          <inkml:trace contextRef="#ctx0" brushRef="#br0" timeOffset="29512">7486 4544 7040,'2'-1'3232,"3"1"-2528,2 0-896,-3 0 1120,2 0-768,0 0 192,4 0-224,0 0 0,6-1-96,0-2-1440,2 1 1088,-2-1-7136</inkml:trace>
          <inkml:trace contextRef="#ctx0" brushRef="#br0" timeOffset="30308">7660 4589 4480,'2'2'1984,"-1"0"-1568,0 0-512,-1-2 1120,2 3-832,-2 1 1184,0 3-1056,0 1 320,-2 0-448,1 2 128,-2 4-224,-1 1-160,-2 2 64,0 0-800,0-3 608,0-3-544,2-4 544,2-2-5984</inkml:trace>
          <inkml:trace contextRef="#ctx0" brushRef="#br0" timeOffset="30877">7768 4400 5888,'-2'-1'2624,"1"0"-2080,0 3-672,-1 0 800,-1 3-544,1 3 576,-1 2-544,0 0 480,0 3-480,0 4 288,0-2-352,2 3 64,0-2-128,1-2-96,0 0 32,1-2 288,2-3-192,1-2-128,3-2 64,3-4 96,1-2-96,0-2 0,0-5 32,2-4-32,-2-2 0,-2 0-384,0-1 320,-4-5 0,-1 1 64,-1-3-192,-3 2 160,-3 2 96,-1 1-64,-1 6 0,-4 2 32,-3 5 320,-2 4-288,3 3 160,0 3-160,1 0-128,2 8 64,1-3 0,3-1 0,3-2 64,1 0-32,2-3-32,4-1 32,5 0-32,1-2 0,2-1 64,2-1-32,-4 0-1088,0-1 832,-1-1-3872,-4 0 3168,-1 0-3392</inkml:trace>
          <inkml:trace contextRef="#ctx0" brushRef="#br0" timeOffset="31204">7888 4602 6912,'0'1'3136,"0"0"-2464,0 3-832,-1 1 704,-1 2-480,1-1 352,1 2-320,0 2 320,0 1-320,0 4 64,-1-1-128,-1 3 64,-1-4-64,0-1-544,-3-2 384,0-4-8096</inkml:trace>
          <inkml:trace contextRef="#ctx0" brushRef="#br0" timeOffset="32260">8064 4453 5376,'1'-1'2400,"1"1"-1888,-2 0-640,0 0 1440,0 0-1056,-2 1 704,0 0-704,-1 1 672,0-1-704,-1 0 256,0 1-352,-2 3 640,0-2-576,1 2-192,1 0 32,-2 3 224,3 4-192,-2 0-32,3 2 0,-2 0-128,3-1 64,0-1 128,1-1-96,1-2 0,2 0 32,0 0 32,1-1-32,0-5-32,1-1 32,1-2 32,1-2-32,-1 0-96,-1-2 32,1 0 32,-1 0 0,-1-2 160,1 0-128,-3-2 96,-2 0-96,-1 2-32,-2 0 32,-2 0-32,-1 2 0,-2 3-192,-2 2 160,-1 2-1792,-1 2 1440,2 0-5792,-1 0 4768,5 1-1664</inkml:trace>
          <inkml:trace contextRef="#ctx0" brushRef="#br0" timeOffset="32867">8111 4294 5632,'0'-4'2624,"0"2"-2080,1 0-672,-1 2 1792,0-2-1344,0 2 544,2 0-640,-2 0 608,1 0-640,0 0 704,1 0-672,-1 0 352,0 0-416,2 2 160,0-2-224,0 2 288,1 0-288,5 2 224,-1 2-64,0 0-160,0 3 128,0 4-193,0 0 1,-2 3 0,-2 4 32,-2 2-32,0-1-32,-2 5 32,-2 2-32,-2 1 0,0-1-96,-6-3 64,2-5-1407,0-1 1119,-1-4-6240,1-4 5088,-3-2-3104</inkml:trace>
          <inkml:trace contextRef="#ctx0" brushRef="#br0" timeOffset="24100">6449 4553 4352,'0'-2'1984,"0"4"-1568,0-2-512,0 0 1376,0 0-1024,0 0 704,0 2-64,0 2-640,0 2 320,0 1-416,0 3 64,0 2-160,0 2 256,-1 1-256,1 5 160,0 1-192,0 0 192,0 2-192,0-1 288,1-1-256,1-4-32,-2-1 0,0-2-128,0-3 64,0-2 128,0-2-96,0-1 0,0-1 32,0-1 576,6-3-192,0-1-288,2 0 160,2-1-256,2 0-96,0 0 64,0-1 96,2 1-96,0-1 0,-2 0 32,-1 1-32,0 0 0,-1-3-1792,-3 1 1408,-1 1-3840,-3-3-864</inkml:trace>
          <inkml:trace contextRef="#ctx0" brushRef="#br0" timeOffset="24343">6451 4725 6016,'0'-7'2720,"1"7"-2144,8-2-736,-5 0 512,1 0-320,2-1-96,2 1 64,1 1 256,0 0-192,3-1 64,0 0-96,1 0-32,-2-1 32,-1 1-2368,-2-1 1824,-1-2-4384</inkml:trace>
          <inkml:trace contextRef="#ctx0" brushRef="#br0" timeOffset="26048">6712 4345 4992,'-2'0'2208,"2"0"-1760,4 5-576,-4-1 192,1 0-96,0 2 384,1 3-288,-1 4 160,0 3-160,1 2 416,-1 6-352,-1 2 544,0 6-512,-1 0 480,-1 3-480,0 2 0,0 4-96,0 0 128,2-3-160,-2-4-96,2 1 64,0 0-192,2-5 160,-2-2 256,0-2-160,0-2 64,0-5-96,-2-5-32,2-1 32,0-3 32,2-4-32,-1-2 64,2-4-64,1-3 64,2 0-64,2-1 64,2-2-64,-2 0-96,2 1 32,0 2-64,0-1 64,1 0-864,3 1 704,-1 0-6944</inkml:trace>
          <inkml:trace contextRef="#ctx0" brushRef="#br0" timeOffset="36067">8249 4126 7552,'-8'-16'3456,"7"14"-2720,1 1-928,1 1 1312,1 0-928,1 0 0,2 0-96,1 0-96,1 1 32,-1 0-32,3 2 0,1 2 0,-2 1 0,2 3 64,-2 0-32,2 4-192,-3 3 128,-6 4 448,-1 4-320,-2 8 32,-3 4-64,1 4-128,-2-1 32,1 8 192,-2-3-128,3 2 0,0-4 0,1 4-128,0 0 64,-1 0-64,1-4 64,2 4 192,-1-6-128,2-2 0,2-6 0,-1 2-32,1-6 0,-1-4 64,0-6-32,1 2 256,-2-6-224,0-4 160,0-2-192,0 0 0,-2-2 0,0-2 224,-4 0-192,-1-2 224,-1 0-192,0-2 288,-2-2-288,-2 0 128,0 0-160,-4-1-32,0 0 0,1 3-32,0 0 0,-1 0-1184,1 0 928,0 2-8320,1-2 6688</inkml:trace>
        </inkml:traceGroup>
      </inkml:traceGroup>
      <inkml:traceGroup>
        <inkml:annotationXML>
          <emma:emma xmlns:emma="http://www.w3.org/2003/04/emma" version="1.0">
            <emma:interpretation id="{F9E09B0B-7662-46A1-B619-059CFC8946C6}" emma:medium="tactile" emma:mode="ink">
              <msink:context xmlns:msink="http://schemas.microsoft.com/ink/2010/main" type="line" rotatedBoundingBox="20294,17698 24102,17588 24120,18209 20312,18318"/>
            </emma:interpretation>
          </emma:emma>
        </inkml:annotationXML>
        <inkml:traceGroup>
          <inkml:annotationXML>
            <emma:emma xmlns:emma="http://www.w3.org/2003/04/emma" version="1.0">
              <emma:interpretation id="{A11DA639-6572-49AF-AF92-B30A63855B55}" emma:medium="tactile" emma:mode="ink">
                <msink:context xmlns:msink="http://schemas.microsoft.com/ink/2010/main" type="inkWord" rotatedBoundingBox="20294,17698 22491,17634 22509,18255 20312,18318"/>
              </emma:interpretation>
              <emma:one-of disjunction-type="recognition" id="oneOf2">
                <emma:interpretation id="interp10" emma:lang="en-US" emma:confidence="0">
                  <emma:literal>consistency-by</emma:literal>
                </emma:interpretation>
                <emma:interpretation id="interp11" emma:lang="en-US" emma:confidence="0">
                  <emma:literal>consistency's,</emma:literal>
                </emma:interpretation>
                <emma:interpretation id="interp12" emma:lang="en-US" emma:confidence="0">
                  <emma:literal>consistency-say</emma:literal>
                </emma:interpretation>
                <emma:interpretation id="interp13" emma:lang="en-US" emma:confidence="0">
                  <emma:literal>consisting's</emma:literal>
                </emma:interpretation>
                <emma:interpretation id="interp14" emma:lang="en-US" emma:confidence="0">
                  <emma:literal>Consisting's</emma:literal>
                </emma:interpretation>
              </emma:one-of>
            </emma:emma>
          </inkml:annotationXML>
          <inkml:trace contextRef="#ctx0" brushRef="#br0" timeOffset="5392">3990 4968 5376,'-3'-5'2400,"1"5"-1888,-1-1-640,0 1 2080,0 0-1568,1 1 320,-3 0-480,1 1 544,-1 1-576,-1 1 448,-1-1-480,0 4 192,1 0-256,1-1-64,-1 0 0,3 2-32,0 0 0,2 0 64,1 0-32,1 0-32,2 0 32,0-2-32,0 0 0,3-2 0,-1 0 0,1-4-96,1 0 64,0 0-960,0 0 768,-2 0-1696,2 0 1472,-1-2-5376,2 0 4512,4 1-640</inkml:trace>
          <inkml:trace contextRef="#ctx0" brushRef="#br0" timeOffset="5810">4116 5016 4736,'0'-7'2080,"-2"7"-1632,4 3-544,-2-3 1824,-2 0-1376,-1 0 576,1 2-640,-2-1 352,1 1-480,-1 1 544,-1-1-544,1 2 480,0 0-480,1 2 96,0-2-192,2 2 160,1 1-192,3 0 0,1-1 0,2 0-224,-1-3 160,2-2-96,1-3 96,-1 0 192,0-3-128,0 0 0,-2-1 0,1 0-32,-2 0 0,-2-2 160,-2-2-128,-2 1 0,-1 1 0,-3 3 128,1 1-128,-2 2 0,0 0 0,1 2-928,0 2 704,4 4-4864,2-2 3936,1 2-3456</inkml:trace>
          <inkml:trace contextRef="#ctx0" brushRef="#br0" timeOffset="6253">4236 4984 3968,'-3'-2'1888,"3"7"-1504,2-6-480,-2 1 1376,0 0-1024,0 0 992,0 0-960,1 1 960,0 0-960,1 4 224,-1 0-352,0 1 64,1 2-160,-1-1-32,1 0 0,-2 1 128,1-2-128,0-1 192,1-2-192,-1-3 288,2 0-256,0-2 416,1-2-352,1-1 0,2-4-64,0 3-128,-2-2 32,2 2 32,-2 1 0,1 1 160,-2 2-128,-2 2-160,1 2 96,-2 3 0,0-1 32,1 2 0,1 0 0,0 0-384,0 0 320,-1-2-3200,2 2 2528,-1-4-5376</inkml:trace>
          <inkml:trace contextRef="#ctx0" brushRef="#br0" timeOffset="6630">4423 4963 6656,'-2'-2'2944,"-7"1"-2336,4-2-768,1 4 1056,0-1-736,-2 2 384,2-1-384,0 1 512,0 1-512,0-1 224,0 0-288,3 2 32,1 0-96,1 1 256,3 3-224,1-4-32,3 1 0,2 0-32,0 0 0,-2 0 0,0 1 0,0 0 64,-3 0-32,-1 1 352,-1-1-320,-3-1 544,-3 1-480,-1-1 128,-3-2-192,-3-2-128,0-1 64,3-1 0,-2-1 0,2-1-1792,1 0 1408,2-1-3104,2 0 2656,2 1-5184</inkml:trace>
          <inkml:trace contextRef="#ctx0" brushRef="#br0" timeOffset="7063">4525 4922 7552,'-6'-17'3456,"3"7"-2720,3 15-928,0-6 480,0-3-256,3 1-832,0 3 640,3 8-7392</inkml:trace>
          <inkml:trace contextRef="#ctx0" brushRef="#br0" timeOffset="6877">4536 4994 5888,'0'6'2720,"-2"0"-2144,2 0-736,-1-4 1760,0 0-1280,-1 2 64,2 1-256,0 2-192,0-2 64,0 2-1632,0-3 1280</inkml:trace>
          <inkml:trace contextRef="#ctx0" brushRef="#br0" timeOffset="7666">4684 4970 4992,'0'-2'2208,"0"1"-1760,-2 1-576,2 0 2080,0 0-1568,-2 0 1120,1 0-1120,1 0 704,-1 0-800,-2 0 192,0 1-352,-1 1 544,-2 0-512,2 0 480,-1 0-480,0 2 0,1 0-96,0-1-64,3 2 32,1 0 32,3 0-32,1-2-192,2 2 128,0-1 0,2 0 32,0 0-96,-2 0 64,2 2 192,-2-2-128,-2 2 0,0-2 0,-2 1 128,-2 0-128,-2-1 96,-1 2-96,-1-1-32,-3-2 32,-2-3 32,1 0-32,-3 0-96,3-3 32,0 0-64,2 1 64,1-1-2400,4 0 1920,2 1-4864,4-2 4128,1 1-3040</inkml:trace>
          <inkml:trace contextRef="#ctx0" brushRef="#br0" timeOffset="8013">4728 5020 6784,'2'-1'3136,"-1"0"-2464,5-1-832,-4 1 800,3-4-544,6 1-128,0 2 32,2-1 0,-1 2 0,-1-2 0,-1 3 0,-2-2-1888,-2 1 1472,-1 0-5664</inkml:trace>
          <inkml:trace contextRef="#ctx0" brushRef="#br0" timeOffset="8205">4765 4924 6656,'1'-2'3040,"3"2"-2400,0 0-800,-4 2 1056,4 0-736,-2 2 576,3 2-576,-1 2 288,-1 2-320,-1 4 384,1 0-384,-2 4-64,1-2-32,-2 0-128,0 1 64,0-2-1600,0-1 1280,0-4-3360,0-4 2848,2-4-3744</inkml:trace>
          <inkml:trace contextRef="#ctx0" brushRef="#br0" timeOffset="8493">4892 5018 6272,'1'-2'2816,"4"4"-2208,-1-2-768,-3 0 960,2 0-672,0-5-32,-1 2-32,2-2-64,1 1 0,-2 0 160,0 0-128,-2-1 288,-1-1-256,-1 0 224,-2 3-192,0-1 384,0 2-352,0 1 192,0 2-224,-1 1-64,0 2 0,1 5-128,0 1 64,-2-1 192,1 1-128,1 1-96,2 0 64,2 2 0,1-2 0,0 0 0,1-2 0,2-3-992,-2-2 768,3-2-3136,-1-4 2592,1-3-4256</inkml:trace>
          <inkml:trace contextRef="#ctx0" brushRef="#br0" timeOffset="8896">4967 5016 5888,'2'-2'2720,"-2"2"-2144,8 0-736,-7 0 1600,1 1-1184,0 2 640,-1-1-640,0 2 96,-1 2-224,0 0 0,0 1-96,0 2-32,0 0 32,0 0 32,0-2-32,0-1-96,2-1 32,-1-3 192,1-2-128,-1-3 0,2-2 0,-1-1 320,2-1-288,0-1 352,2 1-320,0-1-384,1 2 224,0-1 288,-2 2-192,1 3-96,-2 1 64,0 1 0,0 2 0,-1 2-96,0 1 64,-2 0 32,0 1 0,1 3-96,-1 0 64,-1 1-2304,0-2 1824,0-1-6720</inkml:trace>
          <inkml:trace contextRef="#ctx0" brushRef="#br0" timeOffset="9751">5192 5008 6656,'-3'-5'3040,"2"0"-2400,-5 1-800,3 4 1504,0 0-1088,-3 0-96,0 3-64,-1-1 352,1 2-352,1 1 224,-1 0-224,2 1 640,0 1-544,2 1 0,0 0-128,2 0-224,2 2 128,-1 0 0,4-3 32,1 0 64,3-2-32,0-2-32,1-2 32,-1-2-128,1-3 64,-1-1 128,1-1-96,-2-1-64,1-1 32,-4 0 128,1 2-96,-4 0 96,0 0-64,0 2 256,-2 2-224,0 2 64,0 0-96,-2 2 160,0 1-160,2 1 96,0-1-96,0 1-192,0 0 128,4 0 0,0-1 32,1 0 64,0-3-32,3 0-32,-1-2 32,0-2 32,-1 0-32,0-1 64,-1-1-64,0-5 64,-1 3-64,-2 1 512,2 0-416,-3 3 479,-1 0-447,0 4 0,0 4-192,0-1 32,0 2 0,0 1 0,0 3 0,1 1 0,1 6 0,-1 4 0,3 2-96,1 3 64,1-1-256,-4 0 225,0 0-65,-6-1 96,0-1-64,-3-4 64,-1-1-416,-2-4 352,-3-4-64,-4-7 96,-3-6 64,-2-3 0,1-3 800,2 1-640,4 1 767,2-1-703,4 0-96,4 2-64,2-3-64,7 0 0,4-1-1088,0 1 865,3-2-6017,-1 2 4832,-3 3-4544</inkml:trace>
          <inkml:trace contextRef="#ctx0" brushRef="#br0" timeOffset="15584">5097 4790 3712,'0'-2'1760,"0"0"-1376,0 0-480,0 2 1184,0 0-864,0 0 1248,0 0-1088,0 0 1152,0 0-1152,0 0 608,0 0-736,-2 0 672,2 0-704,0 0 512,0 0-544,0 0 96,2 0-224,0-2 416,2 2-352,1-2 96,3 0-160,2 2-32,0 0 0,0 0-128,2 2 64,0 0 128,0 0-96,1-2 96,1 2-64,0-2-32,0-2 32,0 2-32,-1-2 0,7-2 64,-1 2-32,1 0-192,0 0 128,0 2 256,-1 0-160,-1 0-224,1 2 160,-2-2 160,7 2-160,1-1-128,3-1 96,1-3 256,-1 1-160,-2 0-128,5-2 64,-1 2 96,2-1-96,-3 1 0,-1 1 32,-4-1-32,-2 1 0,-3 0 0,-1 1 0,-3 0 0,2 0 0,-2 0-96,-1 0 64,-1-1 192,-3 1-128,-2 0 0,-2 0 0,0 0-32,-2 0 0,-1 0 0,0 0 0,-2 0-544,1 0 416,-2-1-8544,0-3 6784,0 1-1408</inkml:trace>
          <inkml:trace contextRef="#ctx0" brushRef="#br0" timeOffset="16164">5926 4654 7040,'-1'0'3232,"0"0"-2528,-1 2-896,2 0 2016,0 0-1472,0 1 960,2 1-992,0-1 576,2 1-672,2 0 64,2 0-224,2 0 256,2 2-257,-1 0-222,0-2 159,0 0-32,-2 0 32,-1 0 255,-1-2-191,-1 0 224,-2 0-192,-1 3 192,-2-2-192,-1 3 128,-3 0-192,1 1 544,-4 2-448,1 1 384,-4 0-352,0 2 64,-1-2-160,-1 2 64,-1-1-96,0-2-1088,1 1 832,1-3-4415,10-4-4385</inkml:trace>
          <inkml:trace contextRef="#ctx0" brushRef="#br0" timeOffset="19128">6021 4975 5888,'-2'-9'2624,"2"6"-2080,0-2-672,0 3 1632,2-1-1216,-1-1 800,1 1-800,2-1 288,-2 2-416,2 0 352,2 2-384,-1 2 448,1 0-416,3 2-96,1 0 0,0 2 96,0 0-128,-2 0-96,-1-2 64,-2 4 96,-3 2-96,0-2 192,-4 0-160,-6 1 736,0-1-608,-2-1-64,0-1-32,0 0-64,0-2 0,2-4-2176,4 0 1728,2 0-8736</inkml:trace>
          <inkml:trace contextRef="#ctx0" brushRef="#br0" timeOffset="18807">6034 4954 4352,'0'-4'1984,"0"4"-1568,-2-1-512,2 1 1728,0 0-1312,0 0 992,0 3-992,-1 1 832,1 0-864,0 6 224,0 2-384,0 4 96,0-2-160,0 6-32,0 4 0,0 0-32,0 1 0,0-2-96,0-2 64,0-2 32,0-5 0,0-2-1280,0-3 1024,0-3-3584,0-3 2944,0-3-3392</inkml:trace>
        </inkml:traceGroup>
        <inkml:traceGroup>
          <inkml:annotationXML>
            <emma:emma xmlns:emma="http://www.w3.org/2003/04/emma" version="1.0">
              <emma:interpretation id="{F993982F-E9BD-44D2-B160-95416F429C57}" emma:medium="tactile" emma:mode="ink">
                <msink:context xmlns:msink="http://schemas.microsoft.com/ink/2010/main" type="inkWord" rotatedBoundingBox="23734,17836 24109,17825 24116,18065 23741,18076"/>
              </emma:interpretation>
              <emma:one-of disjunction-type="recognition" id="oneOf3">
                <emma:interpretation id="interp15" emma:lang="en-US" emma:confidence="1">
                  <emma:literal>06</emma:literal>
                </emma:interpretation>
                <emma:interpretation id="interp16" emma:lang="en-US" emma:confidence="0">
                  <emma:literal>26</emma:literal>
                </emma:interpretation>
                <emma:interpretation id="interp17" emma:lang="en-US" emma:confidence="0">
                  <emma:literal>JG</emma:literal>
                </emma:interpretation>
                <emma:interpretation id="interp18" emma:lang="en-US" emma:confidence="0">
                  <emma:literal>86</emma:literal>
                </emma:interpretation>
                <emma:interpretation id="interp19" emma:lang="en-US" emma:confidence="0">
                  <emma:literal>OG</emma:literal>
                </emma:interpretation>
              </emma:one-of>
            </emma:emma>
          </inkml:annotationXML>
          <inkml:trace contextRef="#ctx0" brushRef="#br0" timeOffset="34274">7362 4890 5376,'-5'-16'2400,"2"15"-1888,1-2-640,0 1 1536,1 0-1152,-1-1 1088,2 1-992,0-1 448,0 1-608,0-1 192,2 2-288,1 0 288,1 0-288,0 1-32,2 1-32,-1 1 32,6 2-32,0 2-32,-2 4 32,1 2-128,0 2 64,-2 1-64,0 1 64,-3 1 32,-1 0 0,-1 1 160,-1-1-128,-4-1 96,-1 0-96,-1 0 64,-3-3-64,-4 0-32,2-4 32,-1-4-32,0-3 0,2-7 256,0-1-192,0-2 64,2-3-96,0 0 608,3-1-512,0 1 320,3 0-320,2 1-64,0 0-32,2-1-32,2 2 0,4 2 0,2 0 0,0 0-384,2 3 320,-2 2-2752,0 0 2176,0 0-7648</inkml:trace>
          <inkml:trace contextRef="#ctx0" brushRef="#br0" timeOffset="35111">7722 4847 4736,'0'0'2208,"-4"0"-1760,0 1-576,4-1 1440,0 0-1056,0 0 1056,-4 2-960,0-2 512,0 0-608,0 0 832,0 0-832,-2 0 704,0 2-736,0-1 608,-1 2-608,-2 1 224,1 2-320,-4 1 32,0 3-128,0-1-32,0 4 32,3 0-32,1 1 0,1 3 0,0 0 0,3-3 64,1 2-32,2-1-96,1 0 32,1 0 32,2-2 0,1-2 64,5-2-32,-1-3-96,1-4 32,2-4 128,1-2-96,-2 0-64,0-3 32,-2 0 128,0-1-96,-3 2 96,-2-2-64,-3 3-32,-3-2 32,-1 4 223,-3 2-191,-1-1 64,-6 2-96,2 2-639,-2-1 479,5 0-3904,2 1 3136</inkml:trace>
        </inkml:traceGroup>
      </inkml:traceGroup>
      <inkml:traceGroup>
        <inkml:annotationXML>
          <emma:emma xmlns:emma="http://www.w3.org/2003/04/emma" version="1.0">
            <emma:interpretation id="{98A9BA32-5352-4C6A-AFD9-B8D3E01F771D}" emma:medium="tactile" emma:mode="ink">
              <msink:context xmlns:msink="http://schemas.microsoft.com/ink/2010/main" type="line" rotatedBoundingBox="20361,18199 21106,18176 21114,18422 20369,18445"/>
            </emma:interpretation>
          </emma:emma>
        </inkml:annotationXML>
        <inkml:traceGroup>
          <inkml:annotationXML>
            <emma:emma xmlns:emma="http://www.w3.org/2003/04/emma" version="1.0">
              <emma:interpretation id="{9DB003CE-9527-48FC-8ACC-A020190583FF}" emma:medium="tactile" emma:mode="ink">
                <msink:context xmlns:msink="http://schemas.microsoft.com/ink/2010/main" type="inkWord" rotatedBoundingBox="20361,18199 21106,18176 21114,18422 20369,18445"/>
              </emma:interpretation>
              <emma:one-of disjunction-type="recognition" id="oneOf4">
                <emma:interpretation id="interp20" emma:lang="en-US" emma:confidence="0">
                  <emma:literal>of of</emma:literal>
                </emma:interpretation>
                <emma:interpretation id="interp21" emma:lang="en-US" emma:confidence="0">
                  <emma:literal>of 5</emma:literal>
                </emma:interpretation>
                <emma:interpretation id="interp22" emma:lang="en-US" emma:confidence="0">
                  <emma:literal>of E</emma:literal>
                </emma:interpretation>
                <emma:interpretation id="interp23" emma:lang="en-US" emma:confidence="0">
                  <emma:literal>off</emma:literal>
                </emma:interpretation>
                <emma:interpretation id="interp24" emma:lang="en-US" emma:confidence="0">
                  <emma:literal>of G</emma:literal>
                </emma:interpretation>
              </emma:one-of>
            </emma:emma>
          </inkml:annotationXML>
          <inkml:trace contextRef="#ctx0" brushRef="#br0" timeOffset="10840">4279 5233 6144,'-1'-12'2720,"-1"7"-2144,-2-1-736,3 4 1600,-2 1-1184,-1 0 1184,0 0-1088,0 1 640,0 1-736,-2 1 128,-1 3-256,2 1 96,-3 1-192,4 5 0,1 4 0,5 3 128,1 3-128,1 0-256,0 0 160,2 1-960,-1 0 800,1-1-3040,-2-2 2528,-3-2-5824</inkml:trace>
          <inkml:trace contextRef="#ctx0" brushRef="#br0" timeOffset="11044">4171 5362 9216,'5'-1'4096,"-3"0"-3232,4 0-1088,-4 0 992,7-1-640,2 1 32,3 0-96,2-2-224,0 2 128,2 0-6016,0-2 4768,-2 1-3872</inkml:trace>
          <inkml:trace contextRef="#ctx0" brushRef="#br0" timeOffset="11706">4661 5298 7040,'0'-3'3232,"-2"3"-2528,-3 1-896,3-1 1568,-2 2-1120,-1-2 1056,-1 1-960,-1 2 512,-2-1-608,-2 2-64,2-1-128,0 2 384,1 1-320,1 0 96,0 2-160,1 4-128,2 0 64,1-3 96,1 2-96,2-1-160,2 0 128,0 0 96,1-2-64,5 0 0,2-2 32,0 0-32,1-4 0,-2-2 0,1 0 0,-2-3 64,0 0-32,-3-3 159,-1 0-159,-1 0 0,-3-3 0,-1 3-32,-3 0 0,-3 1 160,-3 4-128,-1 2-160,-1 1 96,3 0-255,1 0 191,1 1-4064,1-1 3264,2-1-6848</inkml:trace>
          <inkml:trace contextRef="#ctx0" brushRef="#br0" timeOffset="12079">4550 5216 6784,'-6'0'3136,"4"2"-2464,-1-2-832,3 0 2048,0 0-1536,0 0 704,0 0-768,1 2 1088,2-2-1056,1 2 415,5 0-543,3-2 512,4 2-544,0-1 128,2 0-224,2 1-32,-4-2 0,0 0 128,-2 0-128,-2 0-992,-2 0 768,-1-2-6399,-4 2 5151</inkml:trace>
          <inkml:trace contextRef="#ctx0" brushRef="#br0" timeOffset="10513">4004 5332 6784,'-2'-4'3040,"2"2"-2400,-2 1-800,2 1 1248,-2 1-896,0 1 736,-2 0-704,2 2 704,-2 0-704,1 2 608,0 3-608,2 0-32,1 0-128,0-2 32,3-1-64,-1 0-32,2-1 32,4-1-32,2-2 0,-1 0 64,-1-2-32,-1-2-32,-1-1 32,0-2 32,-2-2-32,-2-3-32,0-3 32,-4 1 128,0 1-128,-2 3 448,-4 1-352,1 2-256,0 4 128,1 1-128,-1 2 96,2 2-3456,1 0 2720,2 0-7424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2:10.034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0A003C4F-93F0-43F1-9DFF-E5CE34647A93}" emma:medium="tactile" emma:mode="ink">
          <msink:context xmlns:msink="http://schemas.microsoft.com/ink/2010/main" type="inkDrawing" rotatedBoundingBox="23223,17763 24463,17709 24464,17717 23224,17771" semanticType="underline" shapeName="Other">
            <msink:sourceLink direction="with" ref="{BF2160AD-72F4-4603-8FE2-ACCBBADB7ABA}"/>
          </msink:context>
        </emma:interpretation>
      </emma:emma>
    </inkml:annotationXML>
    <inkml:trace contextRef="#ctx0" brushRef="#br0">6836 4783 5760,'6'-1'2624,"3"1"-2080,4-1-672,-6 1 288,5 0-160,6-1 0,2-1 0,7 0 0,7 0 0,4 0 512,2 0-384,6 0 480,4 1-448,2-1 288,5 1-352,4-1 128,-4 0-160,4-2 320,0 1-288,-3 0 128,1-1-160,-3 0 160,-3 2-192,-6-1 96,-1 1-96,-5 0 512,-1 2-416,-5 0 32,-2 0-96,-6 0 32,-3 0-64,-5 0-96,-4-2 32,-3 1-3648,-6 1 2880,-6 0-5280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2:18.303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D3F2A312-52EB-4BAF-83E1-3A097357D182}" emma:medium="tactile" emma:mode="ink">
          <msink:context xmlns:msink="http://schemas.microsoft.com/ink/2010/main" type="inkDrawing" rotatedBoundingBox="24219,14769 27524,14657 27554,15545 24249,15657" semanticType="callout" shapeName="Other"/>
        </emma:interpretation>
      </emma:emma>
    </inkml:annotationXML>
    <inkml:trace contextRef="#ctx0" brushRef="#br0">3519 2372 3712,'0'-2'1760,"-2"2"-1376,2-2-480,0 1 1184,0 0-864,2-6 640,-1-2 352,-1-1-928,1-4 448,-1 1-544,0-2-32,2-3-96,0-1-64,0 1 32,1-3-32,-2-1 0,0 1 448,0 1-352,1 1 320,-2 0-320,0 1-128,0 2 32,0 3 0,0 3 0,1 1 0,1 1 0,1 3-192,1 0 160,1-2 192,2 2-160,0 2-224,3-1 160,1 0 128,6 2-64,2 1-64,3 0 32,3 1-64,0-2 64,2 2 32,7 0 0,4 0-96,1 0 64,1-1 128,6 0-96,1-2 0,-1 1 32,1-1-128,3 2 64,1-1 128,-3-1-96,1 2-64,1 0 32,2 0 128,-7-1-96,3 1-64,-1 1 32,-3-1 128,-1 0-96,-4-1 96,4 0-64,0-1-32,-2-1 32,-6-1-128,-1 2 64,1 0 128,-2 3-96,-3-2-64,-2 1 32,-2 0 32,-2-1 0,-3 1 64,-2-1-32,-2 0 64,-2-2-64,-1 2-32,-1-2 32,1 0 32,-1-1-32,0 0-32,-4-2 32,-1 1 480,0-1-384,-2-1 384,0-4-352,-2 1 160,0-1-224,-1-1 32,0 1-96,0-3 160,0 1-160,-1-1 0,1 0 0,0 3-128,-1 1 64,0 2-64,-1 0 64,0 5-64,2 0 64,0 2 32,0 4 0,1 0-96,0 0 64,1 2 32,0 2 0,-1 0 64,2 1-32,-1 0-96,1 0 32,-2 2 32,0 1 0,0 0 0,1 3 0,-1 0 0,0 1 0,0-1 0,0-1 0,1-2-288,1-1 224,0-1 384,1-2-256,1-3 0,2 1-32,-2-3-32,2-1 0,0 0 0,1-1 0,0 0-96,0-2 64,0 0 32,3 0 0,-2 0-96,2-2 64,0 0 192,6-1-128,0 0-160,3 0 96,-1 1 96,1 0-64,-1 0-256,1 2 192,0-1 384,5 2-256,0 0-192,0 1 128,-1-1 64,0 0-64,-1 1-64,6-1 32,-1 2 192,0 0-128,0 0-96,-2-2 64,-1 2-96,4 2 64,-2-2 128,-1 2-96,0 1 96,-2-1-64,-2 4-288,-2 0 192,4 0 32,-2 2 32,1-1 160,-1 1-128,-1-2-96,0 0 64,-2 0 96,-2 0-96,1 1 96,3-1-64,1-2-32,0 3 32,-2-1-32,1-1 0,-3 1 0,0 1 0,-3 0-288,2-1 224,0-2 320,-3 3-224,2-2-192,-3 1 160,1 0 160,-1-1-160,-2 0 32,2 0 0,-4 0-32,1 2 0,-2 3 64,-2 2-32,1-3 160,-1 2-160,-1 2 192,-1-1-192,-2 5 192,1 0-192,-1 4 448,-2 10-352,-3 5 288,-1 5-320,-3 13-128,1 0 32,0-5-96,2-6 64,-1-8 192,2-5-128,0-4-5280,0-2 4128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2:19.33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864DF436-2429-46D5-B5C1-4787796FD1AF}" emma:medium="tactile" emma:mode="ink">
          <msink:context xmlns:msink="http://schemas.microsoft.com/ink/2010/main" type="inkDrawing" rotatedBoundingBox="24844,14104 26195,14120 26194,14154 24843,14139" shapeName="Other"/>
        </emma:interpretation>
      </emma:emma>
    </inkml:annotationXML>
    <inkml:trace contextRef="#ctx0" brushRef="#br0">4124 1139 7040,'-3'-5'3232,"3"4"-2528,5 0-896,-3 2 320,4 0-160,2-1 192,6 2-128,6-1 96,4 0-96,6-1-96,0 0 32,9-1 128,7 0-96,-2-2 96,6 1-64,3 1 352,-1 1-320,1 1 256,5 1-224,-1 3 32,-4 1-96,6 1-32,-1-3 32,-2 0 32,2 0-32,0-1-32,-2-5 32,2 1-32,-3-3 0,-4 0 64,-5 0-32,-6-1-1088,-8 1 832,-6 1-1472,-8 2 1312,-2 0-2528,-5 0 2240,-2 1-3232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2:19.687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BECAA9CE-4CF8-4972-82B5-FF893607F53B}" emma:medium="tactile" emma:mode="ink">
          <msink:context xmlns:msink="http://schemas.microsoft.com/ink/2010/main" type="writingRegion" rotatedBoundingBox="26077,13838 28344,13477 28456,14179 26189,14540">
            <msink:destinationLink direction="with" ref="{12D47B15-941B-4ACE-814C-38DC37029C47}"/>
          </msink:context>
        </emma:interpretation>
      </emma:emma>
    </inkml:annotationXML>
    <inkml:traceGroup>
      <inkml:annotationXML>
        <emma:emma xmlns:emma="http://www.w3.org/2003/04/emma" version="1.0">
          <emma:interpretation id="{1E30A9F1-1364-4B08-A34A-328AA439D9D1}" emma:medium="tactile" emma:mode="ink">
            <msink:context xmlns:msink="http://schemas.microsoft.com/ink/2010/main" type="paragraph" rotatedBoundingBox="26077,13838 28344,13477 28456,14179 26189,14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1795B1-6DBE-4CE8-A48E-A4633919D8A3}" emma:medium="tactile" emma:mode="ink">
              <msink:context xmlns:msink="http://schemas.microsoft.com/ink/2010/main" type="line" rotatedBoundingBox="26077,13838 28344,13477 28456,14179 26189,14540"/>
            </emma:interpretation>
          </emma:emma>
        </inkml:annotationXML>
        <inkml:traceGroup>
          <inkml:annotationXML>
            <emma:emma xmlns:emma="http://www.w3.org/2003/04/emma" version="1.0">
              <emma:interpretation id="{95C79E6B-2D62-4AB4-9FD8-B85BF217F7E3}" emma:medium="tactile" emma:mode="ink">
                <msink:context xmlns:msink="http://schemas.microsoft.com/ink/2010/main" type="inkWord" rotatedBoundingBox="26102,13991 26525,13923 26605,14426 26181,14493"/>
              </emma:interpretation>
              <emma:one-of disjunction-type="recognition" id="oneOf0">
                <emma:interpretation id="interp0" emma:lang="en-US" emma:confidence="0">
                  <emma:literal>'d</emma:literal>
                </emma:interpretation>
                <emma:interpretation id="interp1" emma:lang="en-US" emma:confidence="0">
                  <emma:literal>rod</emma:literal>
                </emma:interpretation>
                <emma:interpretation id="interp2" emma:lang="en-US" emma:confidence="0">
                  <emma:literal>sol</emma:literal>
                </emma:interpretation>
                <emma:interpretation id="interp3" emma:lang="en-US" emma:confidence="0">
                  <emma:literal>sod</emma:literal>
                </emma:interpretation>
                <emma:interpretation id="interp4" emma:lang="en-US" emma:confidence="0">
                  <emma:literal>&gt;d</emma:literal>
                </emma:interpretation>
              </emma:one-of>
            </emma:emma>
          </inkml:annotationXML>
          <inkml:trace contextRef="#ctx0" brushRef="#br0">5379 1014 6528,'-1'-6'2944,"2"7"-2336,5 4-768,-4-1 256,2-2-128,3 1 192,2-1-128,2 2 96,1-1-96,2 1-32,0-2 32,6 2-32,-3-1 0,3 1 64,-3 0-32,-2-1 64,-1 1-64,-3 0 864,-3-2-672,-1 2 512,-3 1-544,-2 4 544,-5-1-576,-3 3 480,-2 4-480,-6 1 192,-1 4-256,-1-1-64,-1-2 0,-2 1-1024,3 0 768,-2 0-9216</inkml:trace>
          <inkml:trace contextRef="#ctx0" brushRef="#br0" timeOffset="1386">5723 1210 5760,'-8'0'2624,"1"4"-2080,3 0-672,3-3 1792,-1 2-1344,0 0 704,1 2-736,0 1 640,-1 2-704,1 3-96,1 0-64,0 0-64,4 0 0,3-2 160,2-3-128,-1-1 96,3-3-96,1-2 256,-1-2-224,1-3 320,-3-2-288,-2-1 64,-1 0-128,-2-1-32,-3 1 32,-1-1 128,-2-3-128,-3 3 0,-1 0 0,0 2 32,-1 2-32,-1 3-96,0 2 32,-3 3 32,2 2 0,1 1-192,1 3 160,1 0 96,2 4-64,1 0-64,5-1 32,-1-1 32,5-2 0,-1-2 0,3-2 0,1-5 256,-1-3-192,1-4-128,2-3 64,-3-2 448,1-4-352,-2-2 32,2-6-64,-2-6 32,-2 2-64,-1-1 64,-1 4-64,-1 1 415,-2 4-319,0 4 384,-2 4-384,1 2-160,-1 5-128,2 5 96,-1 3 32,-1 2 32,2 2 0,0 3 0,2 4 64,-1 4-32,1 6 256,-1 2-224,1 5 416,-2 5-352,4 2-160,-3 3 32,2-4 160,-1-4-128,3-3-96,-1-4 64,0-6-2431,0-4 1919,1-6-10048</inkml:trace>
        </inkml:traceGroup>
        <inkml:traceGroup>
          <inkml:annotationXML>
            <emma:emma xmlns:emma="http://www.w3.org/2003/04/emma" version="1.0">
              <emma:interpretation id="{2D170CAE-2A77-4055-BD6B-32DF12BE7FF6}" emma:medium="tactile" emma:mode="ink">
                <msink:context xmlns:msink="http://schemas.microsoft.com/ink/2010/main" type="inkWord" rotatedBoundingBox="27019,13688 28344,13477 28456,14179 27131,14390"/>
              </emma:interpretation>
              <emma:one-of disjunction-type="recognition" id="oneOf1">
                <emma:interpretation id="interp5" emma:lang="en-US" emma:confidence="0">
                  <emma:literal>Non)</emma:literal>
                </emma:interpretation>
                <emma:interpretation id="interp6" emma:lang="en-US" emma:confidence="0">
                  <emma:literal>Noon)</emma:literal>
                </emma:interpretation>
                <emma:interpretation id="interp7" emma:lang="en-US" emma:confidence="0">
                  <emma:literal>Nov)</emma:literal>
                </emma:interpretation>
                <emma:interpretation id="interp8" emma:lang="en-US" emma:confidence="0">
                  <emma:literal>Norn)</emma:literal>
                </emma:interpretation>
                <emma:interpretation id="interp9" emma:lang="en-US" emma:confidence="0">
                  <emma:literal>Noun)</emma:literal>
                </emma:interpretation>
              </emma:one-of>
            </emma:emma>
          </inkml:annotationXML>
          <inkml:trace contextRef="#ctx0" brushRef="#br0" timeOffset="16593">6396 856 6400,'4'-13'2944,"-4"10"-2336,-2-4-768,0 5 1952,1-1-1440,1 3 960,-3 3-992,1 0 128,0 3-320,0 3 448,1 8-448,1 3 320,-2 8-352,1 2 64,1 6-128,-1 1 64,-1 2-64,1-4 64,1-5-64,-1-7 863,1-5-671,-2-12 960,1-7-704,-2-8-288,-1-11 96,-2-3-256,2-11-96,-1-8 64,1 1 0,0-1 0,1 4 0,1 4 0,1 6 64,1 4-32,1 8 64,2 6-64,1 6-96,2 7 32,1 4 128,1 3-96,-1 2-64,1 8 32,2 4-64,0 3 64,0 2 128,6 1-96,-1 0-64,3-1 32,0-4 128,-1-5-96,-2-7 192,-1-6-160,-3-7 640,-1-7-544,-2 2 416,-4-17-384,-3-12-192,-3-4 32,1 10 96,-6-25-96,3 14 0,-3-9 32,0 7-32,1 9 0,3 6-736,0 7 576,5 5-3328,-1 4 2689,3 7-10145</inkml:trace>
          <inkml:trace contextRef="#ctx0" brushRef="#br0" timeOffset="17091">6820 658 6912,'-2'-6'3136,"0"6"-2464,1 0-832,1 0 1696,-4 3-1248,0 2 1248,-1 2-1152,-1 8 512,-1 3-640,-2 5 735,0 2-735,0 2 480,1 0-544,2 4 0,0 5-128,2 1-64,2-2 32,2-1 128,5 1-128,0-2 0,1-5 0,3-3 32,0-6-32,-1-6-32,0-4 32,-1-6-128,2-5 64,-3-4-1312,2-4 1056,-4 0-2975,-4 2 2527</inkml:trace>
          <inkml:trace contextRef="#ctx0" brushRef="#br0" timeOffset="17677">7014 811 6144,'-1'-4'2720,"0"3"-2144,-1 0-736,1 1 2400,-2 1-1792,-1 2 1280,-1 3-1280,0 2 736,0 1-864,1 1 543,0 1-639,1 6 128,0 2-224,2-1 160,-1 2-192,2 2 288,2-2-288,-1-2-32,2 0-32,2-3-32,2-1 0,6-1 64,-1-4-32,2-4 160,2-3-160,-1-5 448,-1-4-352,-2-4 0,-1-8-64,-2-7 224,-5-3-224,-2-4-32,-3 3 0,-3 2 320,-4 4-288,-2 7 544,-5 4-480,1 7-64,-1 4 0,1 7-3488,1 3 2688,4 2-10943</inkml:trace>
          <inkml:trace contextRef="#ctx0" brushRef="#br0" timeOffset="18189">7266 1029 7168,'-2'-1'3232,"2"2"-2528,0 2-896,0-1 1920,-1 2-1408,-2 2 1088,0 3-1056,0 4 160,0 6-352,-1 1 64,-1 5-160,0-1 64,-4-5-96,2-2-1888,2-3 1440,-1-4-2080,2-5 1888,1-4-5984,0-6 5088,2-4-32</inkml:trace>
          <inkml:trace contextRef="#ctx0" brushRef="#br0" timeOffset="18577">7336 833 7296,'1'-7'3232,"-1"7"-2528,4 5-896,-4-3 2656,0 1-1984,0 0 1248,0 2-1248,1 2 255,0 5-511,1 2 224,1 5-352,0 1 224,1 4-224,0-4-64,2 1 0,-1 0-128,4 0 64,0-2 128,1-5-96,0-3 192,-1-5-160,0-6 992,-1-6-800,0-8 192,-2-5-288,-1-12 96,-1-2-192,-1-1-96,0 3 64,-1 1 448,-1 1-352,-1 9-128,1 1 32,-1 4-640,0 5 512,2 3-4351,-1 3 3487,2 3-9120</inkml:trace>
          <inkml:trace contextRef="#ctx0" brushRef="#br0" timeOffset="18954">7540 602 8704,'-3'-4'3872,"2"6"-3040,1-2-1056,0 2 2432,0 0-1792,1 2 1407,2 2-1375,3 2 960,1 0-1056,5 4 512,3 6-608,3 7 288,2 5-384,-1 3 512,-1 7-512,-2 5 1376,-5 1-1184,-5-2 1120,-2-3-1120,-8 3 832,-4-4-896,-5-3 128,-8-2-288,-3-2-640,0-6 416,3-2-9024,0-5 7136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16.774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4D8A15C0-DF22-4F2B-AB80-48BE4CE16E09}" emma:medium="tactile" emma:mode="ink">
          <msink:context xmlns:msink="http://schemas.microsoft.com/ink/2010/main" type="writingRegion" rotatedBoundingBox="19649,12719 19936,12719 19936,12955 19649,12955"/>
        </emma:interpretation>
      </emma:emma>
    </inkml:annotationXML>
    <inkml:traceGroup>
      <inkml:annotationXML>
        <emma:emma xmlns:emma="http://www.w3.org/2003/04/emma" version="1.0">
          <emma:interpretation id="{0604D156-1CF4-42BA-BA2D-D614761DB495}" emma:medium="tactile" emma:mode="ink">
            <msink:context xmlns:msink="http://schemas.microsoft.com/ink/2010/main" type="paragraph" rotatedBoundingBox="19649,12719 19936,12719 19936,12955 19649,12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6346F-91EA-465F-8D73-76143C31AE70}" emma:medium="tactile" emma:mode="ink">
              <msink:context xmlns:msink="http://schemas.microsoft.com/ink/2010/main" type="line" rotatedBoundingBox="19649,12719 19936,12719 19936,12955 19649,12955"/>
            </emma:interpretation>
          </emma:emma>
        </inkml:annotationXML>
        <inkml:traceGroup>
          <inkml:annotationXML>
            <emma:emma xmlns:emma="http://www.w3.org/2003/04/emma" version="1.0">
              <emma:interpretation id="{60F2D117-ED9C-4396-876A-B660895B00E1}" emma:medium="tactile" emma:mode="ink">
                <msink:context xmlns:msink="http://schemas.microsoft.com/ink/2010/main" type="inkWord" rotatedBoundingBox="19649,12719 19936,12719 19936,12955 19649,12955"/>
              </emma:interpretation>
              <emma:one-of disjunction-type="recognition" id="oneOf0">
                <emma:interpretation id="interp0" emma:lang="en-US" emma:confidence="0">
                  <emma:literal>-1</emma:literal>
                </emma:interpretation>
                <emma:interpretation id="interp1" emma:lang="en-US" emma:confidence="0">
                  <emma:literal>_ |</emma:literal>
                </emma:interpretation>
                <emma:interpretation id="interp2" emma:lang="en-US" emma:confidence="0">
                  <emma:literal>_ I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_ l</emma:literal>
                </emma:interpretation>
              </emma:one-of>
            </emma:emma>
          </inkml:annotationXML>
          <inkml:trace contextRef="#ctx0" brushRef="#br0">9110 5868 4224,'-3'-2'1984,"1"2"-1568,0 0-512,2 0 1824,-2-1-1376,0-1 1024,2 0-992,0 2 768,-2 0-864,0 0 1024,0 0-992,0 0 384,0 0-512,-1 0 320,3 0-352,-2 0 160,2 0-224,0 0 288,0 0-288,0 0 320,0 0-320,0 0 223,0-2-223,2 2 32,1-2-96,-1 2-96,2 0 32,2 0 384,0 0-288,7 0 160,2 0-160,-1 0-32,0 0 0,1 0-32,0 0 0,-2 0-96,-3 0 64,0 0 192,-3 0-128,-1 0-800,-2 2 608,-2 0-3903,-2-2 3167,-2 4-7296</inkml:trace>
          <inkml:trace contextRef="#ctx0" brushRef="#br0" timeOffset="373">9344 5721 6272,'2'-5'2816,"0"5"-2208,0 0-768,-2 0 1504,0 2-1088,0 0 800,2-1-768,-2 1 544,2 2-608,0-2 768,0 4-128,-2-1-608,0 6 543,0 8-639,0-1 736,0 4-672,0 5 0,0 1-160,0-4-128,2-2 32,0-4-2943,2-4 2335,1-5-9280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1:27.606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7EDAC947-EBF3-4A18-8CAB-BDBCFB3C5628}" emma:medium="tactile" emma:mode="ink">
          <msink:context xmlns:msink="http://schemas.microsoft.com/ink/2010/main" type="writingRegion" rotatedBoundingBox="14072,17789 14234,17789 14234,18104 14072,18104"/>
        </emma:interpretation>
      </emma:emma>
    </inkml:annotationXML>
    <inkml:traceGroup>
      <inkml:annotationXML>
        <emma:emma xmlns:emma="http://www.w3.org/2003/04/emma" version="1.0">
          <emma:interpretation id="{3AF9948C-EC63-480E-9FE2-3257573AFCAB}" emma:medium="tactile" emma:mode="ink">
            <msink:context xmlns:msink="http://schemas.microsoft.com/ink/2010/main" type="paragraph" rotatedBoundingBox="14072,17789 14234,17789 14234,18104 14072,18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4AD0F-66FC-4D48-9FCB-9A8EF04822AE}" emma:medium="tactile" emma:mode="ink">
              <msink:context xmlns:msink="http://schemas.microsoft.com/ink/2010/main" type="line" rotatedBoundingBox="14072,17789 14234,17789 14234,18104 14072,18104"/>
            </emma:interpretation>
          </emma:emma>
        </inkml:annotationXML>
        <inkml:traceGroup>
          <inkml:annotationXML>
            <emma:emma xmlns:emma="http://www.w3.org/2003/04/emma" version="1.0">
              <emma:interpretation id="{2D42FCBE-6E4F-48CD-A3BD-13DD09F5070E}" emma:medium="tactile" emma:mode="ink">
                <msink:context xmlns:msink="http://schemas.microsoft.com/ink/2010/main" type="inkWord" rotatedBoundingBox="14072,17789 14234,17789 14234,18104 14072,18104"/>
              </emma:interpretation>
              <emma:one-of disjunction-type="recognition" id="oneOf0">
                <emma:interpretation id="interp0" emma:lang="en-US" emma:confidence="0">
                  <emma:literal>d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2399 6133 4992,'-1'-2'2304,"-1"2"-1824,0-1-608,2 1 1632,0 0-1216,0-2 800,0 2-800,0-2 640,0 1-704,-2 0 448,0 1-512,1 0 192,-2 0-256,1 1 192,-1 0-192,-2 1 192,1 1-192,0 1 384,0 0-352,0-1 96,0 2-160,1 0 64,2 0-96,1 1-32,1 1 32,2-1-32,1 1 0,2-1-96,-1 1 64,0-4 192,3 1-128,0-4-96,-1-1 64,-1-2 160,-1-3-128,1-1-96,-1 0 64,0 0 96,-2 0-96,-2-1 288,0 1-224,-2 1 224,-2 0-192,-1-1 32,-2 1-96,0 0-32,0 1 32,-1 2 32,-2 3-32,0 0 63,0 3-63,-2 1-191,-1 0 127,3 4-96,2 0 96,1 0 32,2 3 0,2-1 64,2 0-32,4-2-96,0 1 32,2-2-64,0-3 64,2 0 192,3-6-128,-2-1-96,1-3 64,2-3 96,-2-2-96,-1-1 0,-1-5 32,1-2 128,-2 0-129,-2-4 97,0-4-96,-3 3-96,0 1 32,-1 2 32,-1-1 0,0 3 352,0 4-288,0 3 96,0 2-128,-1 3 160,-1 1-160,2 4-96,0 1 64,0 4 96,0 1-96,0 0-64,0 2 32,0 2 32,0 3 0,0 6 64,0 3-32,0 2 160,2 4-160,-1-3 0,2 0 0,1 0-128,0-1 64,0-1 128,0-1-96,1-2-64,-2-4 32,-1-1-2207,1-3 1759,-2-4-7456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1:20.09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19C25F8B-636C-468C-BDB1-EB5659518B91}" emma:medium="tactile" emma:mode="ink">
          <msink:context xmlns:msink="http://schemas.microsoft.com/ink/2010/main" type="writingRegion" rotatedBoundingBox="16152,13590 16284,13590 16284,13863 16152,13863"/>
        </emma:interpretation>
      </emma:emma>
    </inkml:annotationXML>
    <inkml:traceGroup>
      <inkml:annotationXML>
        <emma:emma xmlns:emma="http://www.w3.org/2003/04/emma" version="1.0">
          <emma:interpretation id="{CDAB8DDA-55F7-4F9B-9577-F9B4AFB790C5}" emma:medium="tactile" emma:mode="ink">
            <msink:context xmlns:msink="http://schemas.microsoft.com/ink/2010/main" type="paragraph" rotatedBoundingBox="16152,13590 16284,13590 16284,13863 16152,13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7E63B-A5F5-4915-8616-D0BA883876CE}" emma:medium="tactile" emma:mode="ink">
              <msink:context xmlns:msink="http://schemas.microsoft.com/ink/2010/main" type="line" rotatedBoundingBox="16152,13590 16284,13590 16284,13863 16152,13863"/>
            </emma:interpretation>
          </emma:emma>
        </inkml:annotationXML>
        <inkml:traceGroup>
          <inkml:annotationXML>
            <emma:emma xmlns:emma="http://www.w3.org/2003/04/emma" version="1.0">
              <emma:interpretation id="{A9E426DE-33A8-48E2-B9C1-B225C7C11DD4}" emma:medium="tactile" emma:mode="ink">
                <msink:context xmlns:msink="http://schemas.microsoft.com/ink/2010/main" type="inkWord" rotatedBoundingBox="16152,13590 16284,13590 16284,13863 16152,13863"/>
              </emma:interpretation>
              <emma:one-of disjunction-type="recognition" id="oneOf0">
                <emma:interpretation id="interp0" emma:lang="en-US" emma:confidence="0">
                  <emma:literal>?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4400 1730 5888,'0'-8'2624,"0"6"-2080,9-2-672,-8 1 1888,2 0-1408,1-1 864,0 2-896,2 0 800,1 1-832,1 0 384,0 1-480,1 1 64,-2 0-192,3 1 64,-2 0-96,-1 2 256,0 0-224,0 2-128,-1 0 64,0 0 448,0 0-352,-2 2 319,-1 1-319,-2-2 576,-1-1-512,-1 0 288,-3 1-320,-2-2 384,-1 0-384,-1-2 0,0 1-64,-2-2-64,1 0 32,2 2-128,2-3 64,2 0-3455,3-1 2719,3 0-9312</inkml:trace>
          <inkml:trace contextRef="#ctx0" brushRef="#br0" timeOffset="-372">4438 1738 5504,'0'-3'2496,"0"3"-1952,0-3-672,0 3 1696,0 0-1248,0-1 960,0-1-960,0 1 288,0 1-416,0 0 32,0 3-160,0 1 416,0 0-352,0 5 288,0 1-320,1 1 512,0 3-480,1 0 224,0 5-256,-2 2-64,2-1 0,1 1-32,0-1 0,-1-3-96,1-3 64,0-1 192,-1-3-128,2-3-256,-4-1 160,1-1-2656,1-3 2144,-2-4-4576,0-1 3936,-2-3-2496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6.39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728CF9A1-43E3-4B87-ACCA-4EBE11BDC040}" emma:medium="tactile" emma:mode="ink">
          <msink:context xmlns:msink="http://schemas.microsoft.com/ink/2010/main" type="inkDrawing"/>
        </emma:interpretation>
      </emma:emma>
    </inkml:annotationXML>
    <inkml:trace contextRef="#ctx0" brushRef="#br0">3990 6096 4736,'-3'0'2208,"1"12"-1760,0-6-576,0-2 1632,0-2-1216,2-2 1248,0 0-1152,0 0 864,0 0-928,-2-4 1024,2 4-1024,-5 0 992,1 0-960,-2-2 703,0 1-767,-2 1 288,-2 1-416,0 1 352,0-2-384,-2 2 288,-1 0-320,0 0 224,1 2-224,-3 1 192,-1 3-192,3 1-64,3 0 0,-1 4-32,2-2 0,3 2-192,6-1 160,4-2 96,3 2-64,0-2 0,3 0 32,2-2-32,5-3 0,0-2 64,-1-4-32,1-3-288,-2 1 192,-1-1-4703,-2-4 3711,2 1-8480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6.77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39A7871F-36B5-447F-9CCC-B790D4917E22}" emma:medium="tactile" emma:mode="ink">
          <msink:context xmlns:msink="http://schemas.microsoft.com/ink/2010/main" type="inkDrawing"/>
        </emma:interpretation>
      </emma:emma>
    </inkml:annotationXML>
    <inkml:trace contextRef="#ctx0" brushRef="#br0">4040 6252 8064,'2'-6'3552,"-2"3"-2784,-2 1-960,2 2 2464,0 0-1824,0 0 992,0-2-1025,0 2 97,0 0-352,0 0-192,0 0 32,0 0-3583,12-2-5697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7:10.002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D72CE3E3-4C02-4C0F-AB67-8673FAADA30E}" emma:medium="tactile" emma:mode="ink">
          <msink:context xmlns:msink="http://schemas.microsoft.com/ink/2010/main" type="writingRegion" rotatedBoundingBox="11623,13180 19489,12467 19615,13860 11750,14573"/>
        </emma:interpretation>
      </emma:emma>
    </inkml:annotationXML>
    <inkml:traceGroup>
      <inkml:annotationXML>
        <emma:emma xmlns:emma="http://www.w3.org/2003/04/emma" version="1.0">
          <emma:interpretation id="{E1904566-D298-4F7A-9BBE-FE86B51DEC7A}" emma:medium="tactile" emma:mode="ink">
            <msink:context xmlns:msink="http://schemas.microsoft.com/ink/2010/main" type="paragraph" rotatedBoundingBox="12618,13034 13747,12988 13760,13319 12631,13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6DE829-906A-4485-B48C-1270D6E8C6F4}" emma:medium="tactile" emma:mode="ink">
              <msink:context xmlns:msink="http://schemas.microsoft.com/ink/2010/main" type="line" rotatedBoundingBox="12618,13034 13747,12988 13760,13319 12631,13366"/>
            </emma:interpretation>
          </emma:emma>
        </inkml:annotationXML>
        <inkml:traceGroup>
          <inkml:annotationXML>
            <emma:emma xmlns:emma="http://www.w3.org/2003/04/emma" version="1.0">
              <emma:interpretation id="{7B80E560-D946-4B97-B146-F07870511ADF}" emma:medium="tactile" emma:mode="ink">
                <msink:context xmlns:msink="http://schemas.microsoft.com/ink/2010/main" type="inkWord" rotatedBoundingBox="12621,13115 12839,13106 12849,13355 12631,13364"/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4833 4019 3456,'0'-4'1568,"2"-16"-1248,-2 9-384,0 5 1760,0 1 0,0-1-1184,0 2 768,0 0-960,0 3 0,0 1-224,0 3 32,0 1-96,0 4 352,0 3-320,0 0 448,0 0-384,0 2 96,0 2-160,0-1-128,5 3 64,-5 6 352,2-3-288,2 0-288,0-2 192,2-3 96,0 0-64,1-4-64,2-3 32,-1-2 288,-1-2-192,2-4 160,-1-4-192,2 0-96,2-3 64,-4-5 448,0-3-352,3 1 32,-2-3-64,-2 0 224,0 1-224,-3 0 160,0 2-192,0-1 0,-2 0 0,0 4 224,-2 0-192,-2 4 64,0-1-96,2 5-96,-2-1 32,2 2 32,0 2 0,0 8 0,2-3 0,0 2 0,2 1-192,0 3 160,3 2 0,-3 2 32,1 5 0,1-1 0,0-1 0,0 0 0,0-1-1792,0-3 1408,2-5-8384</inkml:trace>
        </inkml:traceGroup>
        <inkml:traceGroup>
          <inkml:annotationXML>
            <emma:emma xmlns:emma="http://www.w3.org/2003/04/emma" version="1.0">
              <emma:interpretation id="{0F8AE68F-2A9A-4291-9F50-DB0AC7992982}" emma:medium="tactile" emma:mode="ink">
                <msink:context xmlns:msink="http://schemas.microsoft.com/ink/2010/main" type="inkWord" rotatedBoundingBox="13024,13017 13747,12988 13760,13319 13038,13349"/>
              </emma:interpretation>
              <emma:one-of disjunction-type="recognition" id="oneOf1">
                <emma:interpretation id="interp5" emma:lang="en-US" emma:confidence="0">
                  <emma:literal>(in</emma:literal>
                </emma:interpretation>
                <emma:interpretation id="interp6" emma:lang="en-US" emma:confidence="0">
                  <emma:literal>LLN</emma:literal>
                </emma:interpretation>
                <emma:interpretation id="interp7" emma:lang="en-US" emma:confidence="0">
                  <emma:literal>(an</emma:literal>
                </emma:interpretation>
                <emma:interpretation id="interp8" emma:lang="en-US" emma:confidence="0">
                  <emma:literal>Len</emma:literal>
                </emma:interpretation>
                <emma:interpretation id="interp9" emma:lang="en-US" emma:confidence="0">
                  <emma:literal>"in</emma:literal>
                </emma:interpretation>
              </emma:one-of>
            </emma:emma>
          </inkml:annotationXML>
          <inkml:trace contextRef="#ctx0" brushRef="#br0" timeOffset="888">5266 3988 5120,'-2'0'2400,"4"7"-1888,-4-14-640,2 7 1696,0-2-1248,0 2 704,0-2-768,0 2 672,0 0-704,0 0 512,0 0-544,0 6-448,-2-3 224,-2 10 416,1 2-128,1 0-160,0 1 160,-1 3-224,1 0 0,0-3 0,4-1 32,-2 0-32,0-4 64,5 0-64,-1-3-32,1-1 32,1-2-32,5-1 0,0-2 0,-1-2-96,1 0 64,-1 0 128,1 0-96,-1 0 192,-2 2-160,1 0-2048,-3-4 1568</inkml:trace>
          <inkml:trace contextRef="#ctx0" brushRef="#br0" timeOffset="1384">5482 3963 5248,'0'0'2400,"0"1"-1888,0-2-640,0 1 1792,0 1-1344,0 4 544,2-4-640,0 5 416,0-3-480,2 7 736,-2-1-352,0 4-352,-2 2 96,0 1-224,0 1 160,-2 1-192,-2 5 448,4-6-352,-2-1 192,2-3-224,0-2 192,0-3-192,0-1-64,2-3 0,4-4 128,1 0-128,1 0-96,1 0 64,3 0-96,1-1 256,-1 1-128,-1 1-32,1-1 32,-1 0-1216,1-1 928,1-3-4736,-3-1 3872</inkml:trace>
          <inkml:trace contextRef="#ctx0" brushRef="#br0" timeOffset="2343">5776 4013 5888,'0'-9'2720,"-5"3"-2144,6 0-736,-1 6 1760,0 0-1280,2 4-32,-2-4-160,2 4-32,0 2-64,2-1 352,-2 2-320,0 1 608,3 2-512,-1 0 288,-2 2-320,0 0-64,-2 6-32,-2-2 32,2-3-32,-2-2 512,0-2-64,-5-6-128,3-6-224,0-4 0,0-3-96,2-2-32,1-5 32,1 0 32,0 1-32,1-5 352,1 4-320,2-1 256,-4 5-224,2 2-64,0 3-96,2 2 32,-1 5 32,3-1 0,1 5-96,1 2 64,1 4 32,1 0 0,0 0-96,3 3 64,-3 0 128,2 2-96,1-2 0,0 0 32,0-3 32,-4-2-32,0-1 64,-1-4-64,1-4 703,-3-4-575,-2-1 192,-2-6-224,1-5 0,-3-7-96,-3-2 64,1-9-64,0 6 256,0 2-224,0 6-32,4 0 0,0 7-12767</inkml:trace>
        </inkml:traceGroup>
      </inkml:traceGroup>
    </inkml:traceGroup>
    <inkml:traceGroup>
      <inkml:annotationXML>
        <emma:emma xmlns:emma="http://www.w3.org/2003/04/emma" version="1.0">
          <emma:interpretation id="{6CA81401-9EA3-4B6C-9652-88F4C552EDEF}" emma:medium="tactile" emma:mode="ink">
            <msink:context xmlns:msink="http://schemas.microsoft.com/ink/2010/main" type="paragraph" rotatedBoundingBox="11660,13590 19526,12877 19615,13860 11750,14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8EE1C4-17BF-4D63-B207-869EB1517D35}" emma:medium="tactile" emma:mode="ink">
              <msink:context xmlns:msink="http://schemas.microsoft.com/ink/2010/main" type="line" rotatedBoundingBox="11660,13590 19526,12877 19615,13860 11750,14573"/>
            </emma:interpretation>
          </emma:emma>
        </inkml:annotationXML>
        <inkml:traceGroup>
          <inkml:annotationXML>
            <emma:emma xmlns:emma="http://www.w3.org/2003/04/emma" version="1.0">
              <emma:interpretation id="{258D1576-C10A-4B3A-B37C-3B2B0D762E62}" emma:medium="tactile" emma:mode="ink">
                <msink:context xmlns:msink="http://schemas.microsoft.com/ink/2010/main" type="inkWord" rotatedBoundingBox="11676,13765 13726,13579 13770,14064 11720,14250"/>
              </emma:interpretation>
              <emma:one-of disjunction-type="recognition" id="oneOf2">
                <emma:interpretation id="interp10" emma:lang="en-US" emma:confidence="0">
                  <emma:literal>consistency</emma:literal>
                </emma:interpretation>
                <emma:interpretation id="interp11" emma:lang="en-US" emma:confidence="0">
                  <emma:literal>consistency,</emma:literal>
                </emma:interpretation>
                <emma:interpretation id="interp12" emma:lang="en-US" emma:confidence="0">
                  <emma:literal>consistency.</emma:literal>
                </emma:interpretation>
                <emma:interpretation id="interp13" emma:lang="en-US" emma:confidence="0">
                  <emma:literal>Consistency.</emma:literal>
                </emma:interpretation>
                <emma:interpretation id="interp14" emma:lang="en-US" emma:confidence="0">
                  <emma:literal>consistence.</emma:literal>
                </emma:interpretation>
              </emma:one-of>
            </emma:emma>
          </inkml:annotationXML>
          <inkml:trace contextRef="#ctx0" brushRef="#br0" timeOffset="29547">4000 4644 4608,'0'0'2080,"8"0"-1632,-5 0-544,-6 0 2016,4 0-1536,-1-2 1280,0 1-1216,0-1 832,-3 1-128,-1-4-832,-1 3 480,3 0-608,0-1 192,-2 1-288,0 0 288,-1 0-288,1 0 319,-2 2-319,-1 0 64,1 2-128,0 0 160,-2 2-160,1 1-96,1 2 64,0-1 96,0 0-96,-1 2-64,1 2 32,2 0 32,0-1 0,2 3-192,2-1 160,2 0 96,0 0-64,2-2 0,0 2 32,0-3-32,3-3 0,1-1 0,0-1 0,1-3 64,-1-1-32,4-1 160,3-2-160,0 0 0,-2 1 0,-4-3-576,2 5 416,-4-4-3871,-3 4 3103</inkml:trace>
          <inkml:trace contextRef="#ctx0" brushRef="#br0" timeOffset="30032">4210 4642 5760,'-13'0'2624,"9"2"-2080,0 2-672,-1 0 1888,-1 0-1408,0-1 576,0 1-640,4 1 0,0-3-224,0 4 416,-3 2-352,7-1 96,-4 2-160,4 1 320,-2-3-288,5 2-128,-1 1 32,2-1 96,0-2-96,0-3 0,3 0 32,0-2 32,1-2-32,2-2 64,-4-4-64,3 1 160,0-10-160,-3 6 736,4-6-608,-10-1 192,-2 2-224,-2-1 256,-2 2-288,-4 0 127,0 4-159,-3 3-287,2 4 159,-3 2-64,-2 6 96,3 2-11168</inkml:trace>
          <inkml:trace contextRef="#ctx0" brushRef="#br0" timeOffset="31359">4423 4662 4096,'-2'0'1888,"-6"-2"-1504,10 2-480,-2 0 2368,0 0-1824,0 0 1472,0 0-1408,2-2 704,0 2-896,0-5 448,0 2-576,2-1 352,0 0-384,3 0 64,-7 1-160,4 3-128,-2 0 64,2 3 0,-4 3 0,4 5-96,-4 1 64,2 3 384,-2-4-288,2 4 160,-4-4-160,0-6 416,2 5-352,0-5 287,2 0-319,0-5 64,0-4-128,0 0 64,1-4-64,1-6-96,0 4 32,2-1 128,0 0-96,1 1 0,-1 2 32,1 2-224,-1 6 160,0 0 0,1 0 32,-4 4 0,1 4 0,1 6 160,-3-2-128,0 2 0,0-2 0,0 0-32,5 2 0,-5-2-2431,8-7 1919,0-2-7104,3-6 5888,-1-2-1376</inkml:trace>
          <inkml:trace contextRef="#ctx0" brushRef="#br0" timeOffset="31718">4720 4612 6144,'-4'0'2720,"-2"2"-2144,-1 0-736,3 0 2400,0 0-1792,-5 1 992,3 0-1024,0 1 544,0 0-704,0 0 416,-1 0-512,1 0 192,2 2-256,2-1 31,2 0-95,0 1-191,6-1 286,3 3-95,1-1-127,2 3 95,3-3 0,-2 0 0,-3-1 63,0 2-31,-1-3 64,-4 2-64,-1 3 160,-6-1-160,-3 0 0,-4-3 64,-1-2-64,0 0 64,-5-6-64,2-2-3615,7 0 2847,4 0-8128</inkml:trace>
          <inkml:trace contextRef="#ctx0" brushRef="#br0" timeOffset="32073">4838 4637 8192,'0'0'3680,"-3"1"-2912,3 3-960,-2 0 1760,2-1-1280,0 1 256,0 1-384,2 7-192,1-1 32,-1 2 256,2 0-192,-4-1-3520,0-3 2720,-2-2-6944</inkml:trace>
          <inkml:trace contextRef="#ctx0" brushRef="#br0" timeOffset="32073">4813 4533 7936,'-9'-6'3552,"7"4"-2784,-2 4-960,4-2 1376,0 0-960,0 2-1504</inkml:trace>
          <inkml:trace contextRef="#ctx0" brushRef="#br0" timeOffset="32862">5073 4607 6528,'2'-3'2944,"-4"3"-2336,0-3-768,2 3 2496,-2 0-1888,-3 0 1024,1 0-1056,0 0 640,-3 0-768,3 0-96,-2 3-96,0 0 96,0 1-161,0 1-94,2 1 63,-1-1 95,3 1-95,4-1-255,-2-3 191,5 2 128,1 0-64,0 0-64,0-1 32,2 0 128,1 3-96,-3 2 0,0 4 32,-1-2-128,-1 2 64,-2-4 192,-2 4-128,0-2 799,-2 0-639,-2-4-160,-1-2 0,-1-2 128,-3-2-128,1-6 96,-2 4-96,2 0-192,2-2 128,-1 0-1983,3 1 1599,6 0-4096,2-3 3488,5 4-5600</inkml:trace>
          <inkml:trace contextRef="#ctx0" brushRef="#br0" timeOffset="33075">5180 4650 8064,'2'-2'3552,"0"2"-2784,-4-2-960,4 2 1312,2-2-928,4 0 0,2 1-96,3-1 0,0 1-64,2-2 64,-3 1-64,-2 0 64,-3 0-4992,-5 0 3840,-2 1-4544</inkml:trace>
          <inkml:trace contextRef="#ctx0" brushRef="#br0" timeOffset="33270">5202 4557 7040,'-2'9'3136,"0"1"-2464,0-1-832,0-4 1600,2 3-1184,0 3 640,0 2-640,0 3 32,2 1-224,2 2-128,0-3 64,0 2-1440,1-4 1120,-1-2-8032</inkml:trace>
          <inkml:trace contextRef="#ctx0" brushRef="#br0" timeOffset="33691">5328 4655 7040,'6'-2'3136,"-4"1"-2464,2 1-832,-2 0 1696,2-3-1248,1 1 160,1 1-288,1-3-32,-1 0-96,0 1 416,0-3-320,-1 2 96,-3-1-160,-2 1 256,0 0-256,-5 1-128,1 1 64,-2 0 0,0 2 0,-1 2-192,-1 2 160,1 1 96,-1 0-64,2 3-64,0 0 32,4-1-160,2 4 160,0 6 0,2-5 32,3 2 64,0-3-32,1 0-96,3-3 32,-1-3-1408,1-3 1120,3-6-3008,3 1 2560,-1-5-4800</inkml:trace>
          <inkml:trace contextRef="#ctx0" brushRef="#br0" timeOffset="34080">5503 4620 7936,'-2'0'3552,"-2"2"-2784,6 2-960,-2-3 1376,0 3-960,0 3 352,0-3-384,0 4 32,2 0-160,-2 6 256,2 1-256,-2 0-128,0-3 64,-2 0 448,2-4-352,0-5 768,2-1-673,1-4-63,-1-3-64,4-7 96,0 0-128,2-2-96,-1 2 64,1 0-96,-1 2 64,-2 3 32,2 4-96,-3 1 64,2 4 32,-2 1 0,0 2 64,1 9-32,-1-2-383,-2 4 287,0-2-3296,3 4 2624,-1-2-7616</inkml:trace>
          <inkml:trace contextRef="#ctx0" brushRef="#br0" timeOffset="34393">5741 4606 7040,'-17'-1'3136,"15"1"-2464,-13 1-832,11 1 2208,-1 0-1632,0 2 736,-2 0-800,1 1 288,0 2-448,0 1 512,2 0-544,-1-2 127,3 4-223,0 1 64,2 2-96,2 0-192,3 0 128,-1-1 192,4-1-160,4 0-128,-2-3 96,1-2-2591,4-4 2047,-5-2-5344,3-3 4544,-2-4-2816</inkml:trace>
          <inkml:trace contextRef="#ctx0" brushRef="#br0" timeOffset="35034">5831 4646 7552,'-2'-5'3360,"2"3"-2656,0 2-896,0 0 2368,0 0-1760,0 0 320,-2 2-480,0 1 64,0 1-224,4 2 480,-2-1-448,2 1-128,-2 3 0,4-1 160,0-2-128,2 3 191,0-2-191,3-1 0,-1-2 0,0-10 32,-1 4-32,1-5 64,-2-1-64,1-1-96,-1-3 32,-1 1 128,-3 2-96,0 0 96,-2 2-64,0 1 608,0 2-512,-2 2-128,2 2 32,0 0-32,0 2 0,0 2 0,2 2 0,1 1-96,1 4 64,3 5 736,-1 4-544,0 2-768,-1 2 480,-1 9 128,0-5-32,-2-2-32,-2-2 32,0-3 192,-2-5-128,-2-2 0,0-6 0,-3-2 320,-1-4-288,-1-4 448,-2-1-384,-4-2 384,4-9-384,-2 2 448,5 4-416,4-6 0,0 4-96,8-2-64,0-1 32,4 0-32,5-1 0,2 0-1440,2 3 1120,7 2-8831,0 0 7135</inkml:trace>
        </inkml:traceGroup>
        <inkml:traceGroup>
          <inkml:annotationXML>
            <emma:emma xmlns:emma="http://www.w3.org/2003/04/emma" version="1.0">
              <emma:interpretation id="{ED5B1064-068B-4302-BD54-2E48962E7A33}" emma:medium="tactile" emma:mode="ink">
                <msink:context xmlns:msink="http://schemas.microsoft.com/ink/2010/main" type="inkWord" rotatedBoundingBox="14011,13550 16154,13356 16207,13948 14065,14142"/>
              </emma:interpretation>
              <emma:one-of disjunction-type="recognition" id="oneOf3">
                <emma:interpretation id="interp15" emma:lang="en-US" emma:confidence="0">
                  <emma:literal>of to.</emma:literal>
                </emma:interpretation>
                <emma:interpretation id="interp16" emma:lang="en-US" emma:confidence="0">
                  <emma:literal>of to"</emma:literal>
                </emma:interpretation>
                <emma:interpretation id="interp17" emma:lang="en-US" emma:confidence="0">
                  <emma:literal>of too"</emma:literal>
                </emma:interpretation>
                <emma:interpretation id="interp18" emma:lang="en-US" emma:confidence="0">
                  <emma:literal>of too.</emma:literal>
                </emma:interpretation>
                <emma:interpretation id="interp19" emma:lang="en-US" emma:confidence="0">
                  <emma:literal>one</emma:literal>
                </emma:interpretation>
              </emma:one-of>
            </emma:emma>
          </inkml:annotationXML>
          <inkml:trace contextRef="#ctx0" brushRef="#br0" timeOffset="93816">6876 4565 4480,'0'-2'1984,"0"2"-1568,0-2-512,-4 2 2016,0 2-640,-2-1-832,1 0 512,0 0-736,3 2 576,-1 1-576,0 1 864,-1 1-832,0 2-32,-1 5-128,2-1 96,0 3-160,0 2 0,1-2 0,0 3-32,1-1 0,1-4 0,1 0 0,1-1 64,0 0-32,4-2 160,0-2-160,6-1 0,-2-1 0,2-4 576,-4-1-480,2-2 160,1-1-224,-1-2 415,0-3-351,-1-1 384,-1-4-384,-1-2 0,0-2-64,-2-2 224,-2-1-224,-1 1-32,-2 2 0,-1 0-32,-2 4 0,-1 1 64,-1 0-32,0 4 160,-3 0-160,0 2-160,-4 3 96,2 0-96,-4 2 96,2 3-64,2 1 64,0 1 32,1 0 0,2 1 352,3 5-288,0-2 96,3 1-128,1 2-32,3-3 32,1-2-128,4 0 64,2-2-256,2-3 224,-2-2-416,2 0 384,0-1-3999,0 0 3199,1-1-7680</inkml:trace>
          <inkml:trace contextRef="#ctx0" brushRef="#br0" timeOffset="16329">7209 4746 5376,'5'-5'2400,"-5"0"-1888,-2 7-640,2-2 2432,0 0-1856,-3 3 864,1 5-960,-4-1 608,2 4-736,0 4-96,0 1-64,0 4 192,-1-2-192,1 0 64,2-1-96,0-2-32,2-4 32,0-6-2016,0-3 1568,4-4-7936</inkml:trace>
          <inkml:trace contextRef="#ctx0" brushRef="#br0" timeOffset="16893">7512 4542 6656,'0'2'2944,"-2"-7"-2336,-2 6-768,4-1 1408,-4-1-1024,-2 1 928,1 0-864,-3 1 384,-3 5-32,-5 3-32,1 1-384,0-1 384,3 0-448,-1 2 0,3 2-96,0 0 32,1 0-64,1 6-96,2-1 32,2 0 128,4 2-96,2-3-64,0-3 32,2-1 32,6-2 0,7-2 160,-3-1-128,3-4-96,-2-2 64,-2-4 0,-1-2 0,0-2 160,1-3-129,-2-2 1,-3-6 0,0 5 32,-4-2-32,1 3 64,-5 2-64,-3 2-96,-3 1 32,-2 2 128,-5 3-96,-4-2-64,-1 3 32,1 3-2655,2 2 2111,5 2-8704</inkml:trace>
          <inkml:trace contextRef="#ctx0" brushRef="#br0" timeOffset="17454">7478 4401 4352,'3'-6'1984,"-8"12"-1568,5-2-512,-4 0 2016,2-1-1536,-2 4 672,-1 3-320,2 2-512,-1-3 64,0 2-224,4-2 416,-2-2-352,0 1 640,2-4-576,0-4 160,0-4-224,0-2-96,0-3 0,2-5 576,0 2-480,-2 1 256,6-1-288,-4 3 384,4 2-352,2 1 96,-2 1-160,3 3 64,0 2-96,1 3-96,-2 6 32,5 3 32,-3 1 0,0 6-544,1-4 416,-1-1-4704,3 0 3776,0-5-5152</inkml:trace>
          <inkml:trace contextRef="#ctx0" brushRef="#br0" timeOffset="12852">6312 4633 6528,'2'0'2944,"-16"0"-2336,16 4-768,-2-4 2048,0 3-1536,-4 1 896,0-2-928,-2 1 192,-2 1-384,2 0 96,0 1-160,0 3 256,2 3-256,-1 2-32,3-2 0,2 0 128,0 1-128,2-1 0,9 2 0,-1-4 32,4-2-32,-2 1-32,4-6 32,-4-4-32,3-4 0,0-5 256,-3 0-192,-2-6-32,-2 0 0,-2 1 32,2-1-32,-6 3 64,-2 0-64,-2 5 351,-2 2-319,-4 1 96,-2 4-128,-2 4-927,0 2 735,-5-1-4288,8 3 3456</inkml:trace>
          <inkml:trace contextRef="#ctx0" brushRef="#br0" timeOffset="92611">6561 4607 5504,'1'-5'2496,"-1"5"-1952,4-3-672,-4 2 1632,0-1-1216,4-2 416,-2 2-480,0 0 736,0-1-704,0 0 672,0 1-704,-1 0 896,-1-2-864,1-3 256,-1 1-384,-1 1 192,-2-3-128,-1 3-160,0 0 288,0 3-257,-2-1 65,-2 4-96,1 2-32,0 0 32,1 1-128,0 0 64,4 0-159,-1 1 159,3 2-96,0 1 96,3 2 32,-1 4 0,4 2 64,-3 2-32,2 3-32,-3 1 32,1-1-32,0-3 0,-3 1-736,2-4 576,-2-1-2336,0-2 1920,-2-4-3552,1-1 3168,-4-4-3968</inkml:trace>
          <inkml:trace contextRef="#ctx0" brushRef="#br0" timeOffset="92792">6440 4697 7296,'1'-5'3360,"2"0"-2656,1 5-896,-1-1 2016,3 0-1472,-1 0 672,10 0-640,5 1-256,-2 0-128,2 2-32,1-2-10272</inkml:trace>
          <inkml:trace contextRef="#ctx0" brushRef="#br0" timeOffset="94372">6815 4494 6016,'-2'0'2720,"1"-1"-2144,-2 1-736,0 1 2048,3-1-1536,-3 2 1152,3-2-1120,0 0 608,0 0-736,1 0 416,4 0-512,1 0 192,2 0-256,6 0-64,3 0 0,6 2-416,-3-2 320,5 0-10656</inkml:trace>
          <inkml:trace contextRef="#ctx0" brushRef="#br0" timeOffset="37411">8174 4217 7296,'0'0'3232,"-6"9"-2528,10-14-896,-4 5 1664,4 0-1216,0-2 992,3 0-928,-1 2 640,2-2-704,0 0 128,9 4 0,0-2-288,2 4 63,-5-2-127,2 1-32,0 1 32,-2 2-32,-1 1 64,-3 0-32,0 1-96,-1 0 32,-5 2 192,-2 0-128,0 1 192,-4 2-192,-2-2 640,-4 2-544,-7 4 512,-6 1-480,1 4 0,-2-5-96,2 1-3263,0-4 2495,4-3-9600</inkml:trace>
        </inkml:traceGroup>
        <inkml:traceGroup>
          <inkml:annotationXML>
            <emma:emma xmlns:emma="http://www.w3.org/2003/04/emma" version="1.0">
              <emma:interpretation id="{C48E8B4B-13F1-4A1B-A8DB-5688E029B706}" emma:medium="tactile" emma:mode="ink">
                <msink:context xmlns:msink="http://schemas.microsoft.com/ink/2010/main" type="inkWord" rotatedBoundingBox="16449,13155 19526,12877 19615,13860 16538,14139">
                  <msink:destinationLink direction="with" ref="{0F649C5B-004B-4E44-8D73-E3D62897096A}"/>
                </msink:context>
              </emma:interpretation>
              <emma:one-of disjunction-type="recognition" id="oneOf4">
                <emma:interpretation id="interp20" emma:lang="en-US" emma:confidence="0">
                  <emma:literal>Estimations]</emma:literal>
                </emma:interpretation>
                <emma:interpretation id="interp21" emma:lang="en-US" emma:confidence="0">
                  <emma:literal>Erimanthos]</emma:literal>
                </emma:interpretation>
                <emma:interpretation id="interp22" emma:lang="en-US" emma:confidence="0">
                  <emma:literal>Estimators}</emma:literal>
                </emma:interpretation>
                <emma:interpretation id="interp23" emma:lang="en-US" emma:confidence="0">
                  <emma:literal>Erimanthos}</emma:literal>
                </emma:interpretation>
                <emma:interpretation id="interp24" emma:lang="en-US" emma:confidence="0">
                  <emma:literal>Estimations}</emma:literal>
                </emma:interpretation>
              </emma:one-of>
            </emma:emma>
          </inkml:annotationXML>
          <inkml:trace contextRef="#ctx0" brushRef="#br0" timeOffset="50116">9534 4158 4480,'-2'2'2080,"0"-10"-1632,2 12-544,-2-4 1632,-2 0-1216,0 0 1312,1 0-1216,-3-4 768,2-2 32,0-2-896,0 0 608,0-1-704,-2 0 320,2 1-384,1 1 160,3 0-224,3-1-64,1 2 0,2 1-32,0 0 0,2-1 160,0 2-128,5 0-96,-3 0 64,-1 1 0,-1 1 0,1 2-96,-3 0 64,1 2 192,-3 3-128,0 3 0,-1 2 0,1 2-32,-1 8 0,-1 1 64,0 4-32,-2-4-32,-2 2 32,0 1 223,-3-4-191,0-5 608,-3-2-544,-1-3 64,0-3-128,1-4 32,-2-3-64,3-3-32,-1-4 32,2-3 128,1-1-128,5-2-160,3-1 96,3 2 0,0 2 32,2-2-96,1 4 64,-1 2-64,1 2 64,1-2 832,-1 4-640,0 2-3359,0 0 2559,0-2-5120,1 4 4384</inkml:trace>
          <inkml:trace contextRef="#ctx0" brushRef="#br0" timeOffset="50865">9739 4104 6400,'4'-11'2816,"3"9"-2208,-7 0-768,2 2 2048,0 0-1536,0 0 608,0 0-672,4 2 352,-4 0-480,5 3 352,-7 11-352,2-2 352,-2 4-384,-2-1 192,2 0-224,-5 0 128,3-2-192,0-6 543,2-2-447,-2-1 480,2 0-448,0-6 192,0-4-256,2-4 384,0-1-352,5-4-160,-1-3 32,3-2 0,-1 2 0,4 0-96,-2 4 64,0 1-256,0 2 224,-2 1 32,0 2 32,-1 5 64,-1 1-32,-2 3-96,1 5 32,-3 3 32,-2 2 0,0-1 256,0 4-192,0-3-288,0 0 160,-2-3 32,2 0 32,0-4 704,0-2-544,0-4 384,2-2-384,0-6 160,2-2-224,2-7-64,0 2 0,0 1-128,2-2 64,3 3 32,2 2 0,-3 3-96,1 3 64,-4 1-64,1 4 64,0 2-256,-2 1 224,0 5 320,-2 4-224,-2 0 96,0 5-96,0 1-96,-2-1 32,2 0 128,-2 0-96,0-3 0,0-2 32,0-3 32,0-2-32,0 1-2272,3-4 1792,1-2-4447,0-4 3743,3-4-6496</inkml:trace>
          <inkml:trace contextRef="#ctx0" brushRef="#br0" timeOffset="52921">10202 3929 4480,'2'-6'2080,"-2"-2"-1632,2 5-544,-2 0 832,0 1-608,0 1 768,0-2-672,0 3 608,-2 3-608,-2 0 576,-2 3-576,-1 2 768,1 1-736,0 6 576,-1 1-608,1 1 224,2-1-320,0 3 32,2 2-128,0 5-32,2 1 32,0 1-32,2-2 0,0 0 256,0-3-192,0 1-32,0-6 0,0-3-672,0-2 512,2-4-3904,1-9 3136,0-3-5120</inkml:trace>
          <inkml:trace contextRef="#ctx0" brushRef="#br0" timeOffset="53434">10296 4056 5120,'-4'-4'2400,"6"4"-1888,-4 0-640,2 0 2080,2 0-1568,2 0 576,2 0-672,5 0 256,3-2-384,3 0 352,0 1-384,0 1 96,-3 0-160,-2 0-288,-1 0 160,-2 0 320,-3 1-224,-2 3 448,-2 2-352,-4-1 96,0 3-160,-2-1 416,-3 3-352,1 1 0,0-2-64,-3 2-64,3 2 32,0-2-128,2 4 64,-2 2 128,1-5-96,8 2 0,3-3 96,0-4-64,2-1-96,0-2 32,1-2 192,-1 0-128,1-4 0,-3 2 0,0-2-2112,-2 0 1632</inkml:trace>
          <inkml:trace contextRef="#ctx0" brushRef="#br0" timeOffset="53674">10314 4166 5888,'0'-1'2624,"4"7"-2080,4-5-672,-4-2 1632,2-1-1216,4-2 608,1 0-640,4 4 96,0-1-224,-3-2-96,3 3 0,-3-2-32,1 2 0,-3-1-4320,1 1 3392,0 0-3968</inkml:trace>
          <inkml:trace contextRef="#ctx0" brushRef="#br0" timeOffset="53942">10512 4202 6656,'8'-1'3040,"-8"-1"-2400,2 4-800,-2-2 1504,5 1-1088,1-1 352,2 0-416,0 0-128,9 0-32,-2-1-128,-5 1 64,-1-2-64,-1 2 64,-1 0-2848</inkml:trace>
          <inkml:trace contextRef="#ctx0" brushRef="#br0" timeOffset="54154">10587 4145 5504,'2'0'2496,"-2"0"-1952,-2 1-672,2 3 1440,0-4-1056,-2 2 896,2 3-864,0 1 576,0 3-640,0 3 64,0-1-224,0 4 160,0-1-192,2 0 96,0 0-96,-2-1-1632,2-2 1248</inkml:trace>
          <inkml:trace contextRef="#ctx0" brushRef="#br0" timeOffset="55163">10736 4226 5376,'2'-2'2400,"-2"1"-1888,0 4-640,0-5 1184,0 2-864,-2 4 640,0 0-608,0 0 512,0 2-576,0 2 384,0 6-384,-2-2 160,2 4-224,0 0-64,0-1 0,-2 8-32,0-3 0,-2-4 64,2-4-32,-1-2-2784,2-4 2144,5-2-5792</inkml:trace>
          <inkml:trace contextRef="#ctx0" brushRef="#br0" timeOffset="55867">10880 4043 5760,'4'0'2624,"-6"0"-2080,-5 2-672,3 1 1184,2 1-864,-3 0 288,3 2-352,-2-1 544,2 1-512,0-1 384,2 3-384,0 3 512,-2 1-512,2 4-320,0 0 128,2 1-96,0 0 96,0 0-64,2-2 64,0-3 832,1 2-640,1-5 64,5-2-160,-1-3 128,1-1-160,-2-5 96,5 1-96,-4-5 64,2-1-64,-3-4 64,-3-4-64,1-7 416,-3 2-320,-2-3 0,-2 2-64,0 1-64,-4 0 32,0 5-32,-1-2 0,-1 4 0,-3 6 0,-3 3-96,-3 2 64,0 2-64,1 2 64,-2 2 128,5 1-96,-2 1 0,3 1 32,1 1-224,4 1 160,0-2 0,12 6 192,1-7-128,4-1 0,3-5 0,0 0 128,-1-2-128,2-1 0,0-1 0,-4 0-480,0 3 352,-3-1-3552,0-1 2848,-3 3-6368</inkml:trace>
          <inkml:trace contextRef="#ctx0" brushRef="#br0" timeOffset="56269">11061 4230 5120,'2'4'2400,"-2"-2"-1888,-2 0-640,2-1 1792,-2 3-1344,2 0 1088,-2-1-1056,2-3 608,-2 12-416,0-1-384,-2 0 192,0 2-256,-1 1-64,1-2 0,0-1 32,2-2-32,0-1-1824,2-3 1440,0-5-7808</inkml:trace>
          <inkml:trace contextRef="#ctx0" brushRef="#br0" timeOffset="56898">11298 4032 6400,'0'-4'2944,"0"0"-2336,-2-5-768,2 9 1952,-2-2-1440,2 2 576,-2 4-640,-2-2 704,0 1-736,0 2 576,-4-2-608,1 3 416,1-1-480,-2 2 191,-1 1-255,3 1-64,0 0 0,-1 5 128,3-2-128,2 3 96,0 0-96,2 1-32,0-2 32,0 1 128,2-3-128,0 0-96,2-1 64,1-2 96,1 1-96,-2-3 96,3-3-64,-1 0-32,0-3 32,-2-1 32,0-1-32,1-3-32,-1 0 32,0-3 128,-2-1-128,0-1 352,-2 2-288,-2-1-384,-2 1 224,-2-1-64,-1 4 64,-1-1 160,0 5-96,-1-1-1408,3 1 1089,-3 3-4545,5 0 3776,4-3-5952</inkml:trace>
          <inkml:trace contextRef="#ctx0" brushRef="#br0" timeOffset="57327">11355 3892 7040,'-10'-10'3232,"10"5"-2528,0 4-896,0-1 2368,0 2-1760,0 0 608,0 2-736,0 4 608,3-3-672,6 4 511,4 4-95,0-1-448,2 1 96,-1-2-224,1 7 160,-3-4-192,1 3 192,-5 2-192,-2 0 192,-4 1-192,-4 6 96,-2 2-96,-2 2 64,-5 0-64,1-2-96,-6-4 32,1 1-2943,0-1 2335</inkml:trace>
          <inkml:trace contextRef="#ctx0" brushRef="#br0" timeOffset="61776">11522 3857 4352,'3'-10'1984,"-10"-4"-1568,3 4-512,2 8 1632,0 0-1216,0 1 1152,-3-1-1120,3 0 896,1 0-928,1 0 640,0 0-704,3 2 672,8-3-704,2-1 160,4 1-256,2-2 256,5 4-288,3-1 64,0 2-128,-2 2-32,-2-1 32,-1 4-32,-9-2 0,0 3 64,-6 5-32,-5 4 256,-2 1-224,-2 5 64,-3-1-96,-1 4 64,-1 0-64,3 2-32,1 4 32,-1 2 32,4 9-32,0 1 159,0-1-159,2-4-96,0 0 64,-1 1 96,1 2-96,0 1-64,-2-2 32,0-3 128,0-5-96,0-3 0,0 0 32,2-4 416,1-2-352,1-4 128,-2-1-160,2-2-128,1-4 64,-1-2 160,0 1-128,0-3 96,-2 1-96,2-2-32,-1-1 32,-3 0 416,0 0-352,0-2 128,0 5-64,0-3-96,-5 2 224,3-3-224,0 1 320,0-2-288,2 0 128,-4-1-160,2 0 64,-2-2-96,-1 2 352,1-2-320,0-4 608,-3 4-512,0-2 384,-6-1-384,-4-1 512,2 2-512,-1 2 576,-1 0-576,1 6-224,-1-3 64,0-1-480,1 2 384,1-1-9759,-1 2 7743,3 2 17279,4-11-12287</inkml:trace>
          <inkml:trace contextRef="#ctx0" brushRef="#br0" timeOffset="42661">8709 4099 6272,'-10'0'2816,"12"0"-2208,-6 0-768,4 0 1952,-4 0-1440,2 0 1312,2 0-1248,0 0 320,2 1-512,4-1 288,4 0-352,3-1 352,4-1-384,5 0-64,3 1-32,3-1 32,1 2-32,0 0 160,-4-2-161,-1 0 1,-6 0 0,-3 0-2367,-3 0 1823,-3 0-3296,-5 2 2880,-4 0-5216</inkml:trace>
          <inkml:trace contextRef="#ctx0" brushRef="#br0" timeOffset="43182">8684 4152 5760,'2'-5'2624,"-2"-1"-2080,-2 11-672,2-5 1696,0 0-1248,0 0 512,0 0-608,0 1 608,0 2-640,0 3 544,0 1-576,2 2 384,0 0-384,2 2 256,-2 4-320,2-1 64,-4 5-128,2 1 160,-2 0-160,5 3 96,-5-3-96,-5-2 416,5 3-320,0-3 287,0-1-319,5 0 128,-10-5-160,5 2 256,0-5-256,0-2-224,5-1 160,-3 0 160,1-4-160,3-2 128,3-2-96,2 0 352,1-2-320,6-2 160,2 3-160,2-1-192,2-1 96,0 2 96,-4 2-64,-4 1-64,2-2 32,-6 0-512,0 2 416,-4 2-2271,-8-2-7713</inkml:trace>
          <inkml:trace contextRef="#ctx0" brushRef="#br0" timeOffset="43432">8713 4319 7296,'-5'-3'3360,"3"3"-2656,-3-5-896,15 5 2464,1-3-1376,3 3-512,3-8 96,8 5-384,-2 6-64,2-10 0,1 4 32,-6-1-32,-1 0-1440,-4 0 1088,-7 0-4704,-4 3 3872,-4-5-4032</inkml:trace>
          <inkml:trace contextRef="#ctx0" brushRef="#br0" timeOffset="43780">8774 4094 6656,'4'-3'3040,"-4"3"-2400,2 0-800,-2 0 2048,0 0-1536,0 2 800,0 5 128,0 7-928,0-4 480,0 6-640,0 4 255,2 2-319,0 4 288,0 0-320,0 2 768,0 0-672,-2 5-512,2-2 288,0-3 320,1-6-256,-1-2 128,0-4-128,2-6 160,0 1-160,-1-6 192,3-7-2496,0-1 1793,-2-3-10785</inkml:trace>
          <inkml:trace contextRef="#ctx0" brushRef="#br0" timeOffset="44664">9007 3975 4224,'4'-8'1888,"-17"27"-1504,20-27-480,-7 10 1568,2-4-1184,0 10 1312,0-10-1184,3 2 960,1-2-1024,5 0 608,10 0-704,0 2 480,5-3-544,8-1 96,-7 3-224,2-2-192,-3 0 96,-4 3 192,-3-5-160,-4 8 128,-4-6-96,-5 3-3776,-6 0 2944,0 0-6016</inkml:trace>
          <inkml:trace contextRef="#ctx0" brushRef="#br0" timeOffset="45208">9039 3972 4224,'0'0'1888,"0"6"-1504,2-6-480,-2 5 1824,0-5-1376,0 4 960,0-4-992,0 7 928,0 1-960,0-1 960,0 0-960,0 1-672,0 1 352,0 2 864,0 4-672,0 7 224,0 23-256,0-2 96,0-6-192,0-2 448,0-2-352,0-5 96,0 9-160,0-5 320,0-3-288,-2-3 320,0-3-320,0-2 511,0-7-479,0-2 128,-1-3-192,3-2 64,0-1-96,0-2-96,0-1 32,0-3 576,0 0-448,3 0-32,-1-2 0,2 2 96,0 0-128,2-1-352,5-1 256,6 0 384,1 0-288,1 2 32,2-2-32,1 2-32,-2 0 0,1-2 64,-5 2-32,1 0-1280,-3-2 992,-1 2-5919,0-3 4799,-3-1-5216</inkml:trace>
        </inkml:traceGroup>
      </inkml:traceGroup>
      <inkml:traceGroup>
        <inkml:annotationXML>
          <emma:emma xmlns:emma="http://www.w3.org/2003/04/emma" version="1.0">
            <emma:interpretation id="{A78DE42F-379C-4110-8221-9D967D2C1EAF}" emma:medium="tactile" emma:mode="ink">
              <msink:context xmlns:msink="http://schemas.microsoft.com/ink/2010/main" type="line" rotatedBoundingBox="17999,13640 18554,13675 18540,13910 17984,13875"/>
            </emma:interpretation>
          </emma:emma>
        </inkml:annotationXML>
        <inkml:traceGroup>
          <inkml:annotationXML>
            <emma:emma xmlns:emma="http://www.w3.org/2003/04/emma" version="1.0">
              <emma:interpretation id="{E8259A7C-9101-4362-BC88-C3B11B9912EA}" emma:medium="tactile" emma:mode="ink">
                <msink:context xmlns:msink="http://schemas.microsoft.com/ink/2010/main" type="inkWord" rotatedBoundingBox="17999,13640 18554,13675 18540,13910 17984,13875"/>
              </emma:interpretation>
              <emma:one-of disjunction-type="recognition" id="oneOf5">
                <emma:interpretation id="interp25" emma:lang="en-US" emma:confidence="1">
                  <emma:literal>so</emma:literal>
                </emma:interpretation>
                <emma:interpretation id="interp26" emma:lang="en-US" emma:confidence="0">
                  <emma:literal>z •</emma:literal>
                </emma:interpretation>
                <emma:interpretation id="interp27" emma:lang="en-US" emma:confidence="0">
                  <emma:literal>2 •</emma:literal>
                </emma:interpretation>
                <emma:interpretation id="interp28" emma:lang="en-US" emma:confidence="0">
                  <emma:literal>g •</emma:literal>
                </emma:interpretation>
                <emma:interpretation id="interp29" emma:lang="en-US" emma:confidence="0">
                  <emma:literal>I •</emma:literal>
                </emma:interpretation>
              </emma:one-of>
            </emma:emma>
          </inkml:annotationXML>
          <inkml:trace contextRef="#ctx0" brushRef="#br0" timeOffset="59520">10309 4548 4736,'-2'2'2080,"0"7"-1632,0-14-544,2 5 1824,-2 0-1376,-3-2 576,1 2-640,0 2 608,-2-2-672,-2 3 896,-1-3-864,-2 0 768,1-2-736,2 1 448,0-3-544,2-2 448,-1 1-480,3-3 192,2-1-257,0 0 33,2 1-96,2 1-32,0 1 32,4 3-128,3 1 64,1 0 128,2 6-96,0-4 96,2 3-64,-2 3-32,3-1 32,-2 5-32,-1-1 0,0 4 160,-4 0-128,1-2 96,-3 2-96,1 0-96,-3 2 32,2-1-160,-4-1 160,2 4 448,-4-3-320,-2 3 576,-2-4-512,0 1 224,-2-5-288,-1 0 32,-1-5-96,-1 0 160,-3-6-160,0-2 96,1-5-96,3 0 160,1-1-160,1 0-160,2 1 96,0 2 256,4-1-160,2 1-384,2 1 256,4 3 0,1-1 64,4 1 0,-3-1 0,2 0-96,-2 2 64,6 0-704,-2 0-2559,-2 2 2527,-2 2-9056</inkml:trace>
          <inkml:trace contextRef="#ctx0" brushRef="#br0" timeOffset="60292">10614 4549 6144,'-4'0'2816,"4"2"-2208,-5-4-768,1 2 1856,0 2-1376,-2 2 992,0-2-992,1 3 832,1-1-864,0 1 480,0 1-576,1 0 256,1 1-320,0 0-64,4 3-32,0-1 32,3 0-32,-3 3-32,4 3 32,1-7 415,1 2-351,2-1 320,-1-1-320,1-2 64,0-3-128,1 0 160,-1 0-160,1-9 192,-3 0-192,1 0 288,-1 1-256,-2-2 160,0-3-192,-2 1 352,1-2-288,-3 2-32,0-6-32,-2 2 128,0-4-128,-2 4 96,-3 0-96,-3 4 64,0-2-64,-2 5-32,-5-1 32,-2 3-32,-2 1 0,3 3 256,-7-2-192,4 4 224,2-2-192,3 5-160,3-1 64,1 1 160,3 2-192,3 3-64,2-1 64,2-2 192,0-1-128,0 0 192,11-2-192,1-1 192,4 1-192,1-1 0,3-1 0,-4 0-32,3-2 0,-3 0 64,1 0-32,-2-2 160,0 0-160,-4 1 0,2-3 0,0 4 32,-2-4-32,-1 3-96,-2-1 32,-1 0-160,-3 6-5503,-2-10 4479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7.836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609DE185-634C-4676-BCD3-F303858AD533}" emma:medium="tactile" emma:mode="ink">
          <msink:context xmlns:msink="http://schemas.microsoft.com/ink/2010/main" type="inkDrawing"/>
        </emma:interpretation>
      </emma:emma>
    </inkml:annotationXML>
    <inkml:trace contextRef="#ctx0" brushRef="#br0">4198 6128 5888,'2'-1'2624,"-4"1"-2080,0 0-672,2 0 1696,0 0-1248,0 0 512,0 0-608,0 0 64,0 3-224,0 3 160,0 2-192,0 1 352,2 0-288,0 6 512,0-2-480,0 0 320,0-2-352,1-2 320,-3 0-128,2-3-192,-2-2 32,0-4-96,0-2-32,0-6 32,2-1-32,-1-2 0,3-2 0,0 0 0,0 0 0,3 2 0,-1 3 64,-1 1-32,-1 4 160,0 1-160,0 4 96,-1 1-96,-1 3 64,0 1-64,0 3 160,0-3-160,-2 2-96,0 2 64,0-2 352,0 1-288,0-5 95,0-1-127,0-8 64,0 0-64,2-1-32,0-2 32,4-2-32,-2-3 0,2 1 0,1-2 0,-1 4-96,0 2 64,0 1 128,3 0-96,-3 2 0,0 3 32,5 1-32,0 1 0,-4 3 64,2 4-32,-3 1-96,-2 0 32,1 3 128,-3-2-96,0 4 96,0-3-64,0 0-192,-2-2 128,2-2-2239,-2-3 1791,2-2-6848,5-4 5664,-1 0-1728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8.120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A01440F0-3EBD-43DF-B966-D69C4ADD98F2}" emma:medium="tactile" emma:mode="ink">
          <msink:context xmlns:msink="http://schemas.microsoft.com/ink/2010/main" type="inkDrawing"/>
        </emma:interpretation>
      </emma:emma>
    </inkml:annotationXML>
    <inkml:trace contextRef="#ctx0" brushRef="#br0">4511 6268 7552,'0'1'3456,"0"1"-2720,2 0-928,-2-2 2272,0 0-1664,0 0 1568,0 0-1505,2 2 673,-2-2-832,2 2-480,-2-2 160,0 0 64,0 0-64,0 0-5279,2-2 4159,-6 0-6816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8.698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3B784DCF-BD5A-451C-A4E7-39F9D76EF3DB}" emma:medium="tactile" emma:mode="ink">
          <msink:context xmlns:msink="http://schemas.microsoft.com/ink/2010/main" type="inkDrawing"/>
        </emma:interpretation>
      </emma:emma>
    </inkml:annotationXML>
    <inkml:trace contextRef="#ctx0" brushRef="#br0">4692 6124 6784,'-4'-2'3136,"0"2"-2464,1 2-832,3-2 1312,-2 4-928,0-1 192,0 1-288,2 0 448,2-1-448,0-1 576,3-2-544,1 0 480,3-2-480,1 0-96,3 1 0,1 1-64,1 0 0,-1 0 160,-3 0-128,-1 0-1888,-1 1 1472,-5-1-7680,-1 2 6272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39.03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64C8167B-5261-4C95-9201-C2E126E0DA9C}" emma:medium="tactile" emma:mode="ink">
          <msink:context xmlns:msink="http://schemas.microsoft.com/ink/2010/main" type="inkDrawing"/>
        </emma:interpretation>
      </emma:emma>
    </inkml:annotationXML>
    <inkml:trace contextRef="#ctx0" brushRef="#br0">4754 6026 7296,'-4'3'3232,"4"2"-2528,-5 1-896,3-2 1472,0 2-1056,0 0 480,0 8-512,0-2 320,2 0-352,0 2 256,0-2-320,0 3 64,0 0-128,0 1 160,2 3-160,0 0 96,0-3-96,2-1 64,1-2-64,1-3 64,3-5-64,-1-4-32,3-1 32,-1-1-128,-2-3 64,1 1 32,-1-1 0,-2 2-96,0 0 64,1 0-2400,-1 0 1920,0 2-8000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40.001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BD3EC178-5D58-4B5D-8466-602955E21651}" emma:medium="tactile" emma:mode="ink">
          <msink:context xmlns:msink="http://schemas.microsoft.com/ink/2010/main" type="inkDrawing"/>
        </emma:interpretation>
      </emma:emma>
    </inkml:annotationXML>
    <inkml:trace contextRef="#ctx0" brushRef="#br0">4947 6237 8192,'-2'-5'3680,"-8"5"-2912,5 0-960,3-2 2656,2 0-1984,0 0 1535,2 2-1503,1 0 1184,-1 2-1280,0 2 672,0-1-768,0-1-32,0-1-192,5-9-4096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49.545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12D47B15-941B-4ACE-814C-38DC37029C47}" emma:medium="tactile" emma:mode="ink">
          <msink:context xmlns:msink="http://schemas.microsoft.com/ink/2010/main" type="inkDrawing" rotatedBoundingBox="28992,10015 29474,16965 28000,17067 27518,10117" semanticType="verticalRange" shapeName="Other">
            <msink:sourceLink direction="with" ref="{BECAA9CE-4CF8-4972-82B5-FF893607F53B}"/>
          </msink:context>
        </emma:interpretation>
      </emma:emma>
    </inkml:annotationXML>
    <inkml:trace contextRef="#ctx0" brushRef="#br0">20184 5796 4480,'-6'-24'2080,"3"19"-1632,3-4-544,0 9 288,0-2-160,0-4-96,3 0 32,3-8 32,1 2 0,3-2 0,0-1 0,3-3 704,4 1-544,1-1 640,9 1-576,-1-8 64,4 0-224,2 2 64,10 7-96,5 0 64,-2 6-64,1 2-192,0 6 128,-4 8 96,1 6-64,-2-1-160,-4 1 128,-5 2 448,2 1-320,4 2 224,2 4-224,-4 5 480,-1 5-448,-2 4-320,0 3 160,-4 2 96,-3 8-64,-3-6 0,-7 3 32,1-5-32,-4-3 0,0 5-96,-1-2 64,-1 1 192,-5 0-128,-3 5-96,4-6 64,-7 10 256,-3-1-192,-1 0-224,1 9 160,-3 3-32,-5 6 32,5 6 0,-4-6 0,1-3 64,-1 2-32,1 4 512,-5-3-416,5 0-128,-1 2 0,0-2 96,-3 1-96,2-3 0,2 6 32,2-2 32,4 4-32,3-1-192,3-8 128,4 0 192,2-8-160,2-2-64,2-2 64,0-4 0,0-12 0,0 2 64,0-6-32,0 8-96,3-1 32,1-7 128,-1-1-96,1-5 0,-1-5 32,-3-6-128,0-3 64,-3-4 192,-4-6-128,-3-4-96,-3-1 64,-3-6-96,1-3 64,-9 4 128,2 2-96,-4 6 96,-1 3-64,1 2-96,0 5 32,0 2-64,-1 2 64,2 0 128,2 7-96,1 4 0,-1 5 32,3 4 32,0 1-32,1 6 64,3 8-64,0 0 64,6-3-64,0 10-32,3-4 32,5 4-32,-2-2 0,1 14 0,-1-2 0,7 2 64,1 6-32,-1 8-96,1 12 32,0-4 128,2 7-96,0 2 0,-3 9 32,7-12 128,7-3-128,-3-10 0,-2 2 0,-2-2 416,3 11-352,1 2-128,-4 2 32,-1 2-96,-2 4 64,-4-3 192,-3-2-128,0-1 0,-3-2 0,-3 0-32,-1-12 0,-2 7 448,-4-8-352,0 1 32,-4 4-64,-2-10 128,-1 12-160,-3-2 0,-6-8 0,-4-4 32,0 2-32,-3-8-96,-12-6 32,2-11-64,0-10 64,1-3-160,-1-2 160,-6-8-192,0-8 192,-7-4 96,-3-4-64,-13 4 96,3-10-64,4 2-32,-4-8 32,0 0-32,-5-2 0,-3-4 64,-7 0-32,8 1 64,11 0-64,2 1-96,5 0 32,-2-11-704,5 4 576,-1-9-4064,0-14 3296,-9-31-4576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56.167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EB2EA836-A677-4195-8271-85D822A86100}" emma:medium="tactile" emma:mode="ink">
          <msink:context xmlns:msink="http://schemas.microsoft.com/ink/2010/main" type="writingRegion" rotatedBoundingBox="29562,10136 33731,10106 33756,13468 29586,13498"/>
        </emma:interpretation>
      </emma:emma>
    </inkml:annotationXML>
    <inkml:traceGroup>
      <inkml:annotationXML>
        <emma:emma xmlns:emma="http://www.w3.org/2003/04/emma" version="1.0">
          <emma:interpretation id="{EF635DEF-794E-460E-93FB-D4E2886B5BED}" emma:medium="tactile" emma:mode="ink">
            <msink:context xmlns:msink="http://schemas.microsoft.com/ink/2010/main" type="paragraph" rotatedBoundingBox="29562,10136 33731,10106 33741,11391 29571,11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722B70-B12C-4410-A9D5-D607AE61035B}" emma:medium="tactile" emma:mode="ink">
              <msink:context xmlns:msink="http://schemas.microsoft.com/ink/2010/main" type="line" rotatedBoundingBox="29562,10136 33731,10106 33741,11391 29571,11421"/>
            </emma:interpretation>
          </emma:emma>
        </inkml:annotationXML>
        <inkml:traceGroup>
          <inkml:annotationXML>
            <emma:emma xmlns:emma="http://www.w3.org/2003/04/emma" version="1.0">
              <emma:interpretation id="{0A42FB17-E7E6-45A6-B434-5087B919A813}" emma:medium="tactile" emma:mode="ink">
                <msink:context xmlns:msink="http://schemas.microsoft.com/ink/2010/main" type="inkWord" rotatedBoundingBox="29562,10136 33731,10106 33741,11391 29571,11421"/>
              </emma:interpretation>
              <emma:one-of disjunction-type="recognition" id="oneOf0">
                <emma:interpretation id="interp0" emma:lang="en-US" emma:confidence="0">
                  <emma:literal>that says the.</emma:literal>
                </emma:interpretation>
                <emma:interpretation id="interp1" emma:lang="en-US" emma:confidence="0">
                  <emma:literal>that says that.</emma:literal>
                </emma:interpretation>
                <emma:interpretation id="interp2" emma:lang="en-US" emma:confidence="0">
                  <emma:literal>that says they.</emma:literal>
                </emma:interpretation>
                <emma:interpretation id="interp3" emma:lang="en-US" emma:confidence="0">
                  <emma:literal>that says the...</emma:literal>
                </emma:interpretation>
                <emma:interpretation id="interp4" emma:lang="en-US" emma:confidence="0">
                  <emma:literal>+5luxsk'sxhm.</emma:literal>
                </emma:interpretation>
              </emma:one-of>
            </emma:emma>
          </inkml:annotationXML>
          <inkml:trace contextRef="#ctx0" brushRef="#br0">22613 5744 5504,'0'-12'2496,"-4"-3"-1952,1-5-672,-1 14 1536,1 0-1152,-3 4 640,-8-1-640,-2 0 384,0 1-480,-3 2 800,-4 0-704,-4 0 384,1 2-448,-2 4-32,-5 5-96,7 7-128,-1-1 32,9 1-64,1-1 64,4 3 32,6-2 0,7 0-96,10 1 64,7 2-64,5 2 64,4-3 32,4 1 0,0-1 64,-6 3-32,3 3-96,-5 1 32,-2 8 192,-3-1-128,-4 1 0,-3-3 0,-5 0-32,-8-3 0,-3-3 352,-10-3-288,-7-2-96,-10-7 32,-9-5 96,0-4-96,2-1 0,9-4 32,1 0-1824,7 0 1408,7 0-4992,2 0 4160,11 0-2752</inkml:trace>
          <inkml:trace contextRef="#ctx0" brushRef="#br0" timeOffset="885">22642 6218 4736,'0'0'2208,"3"0"-1760,4-4-576,-4 2 1536,0 0-1152,3-8 288,4-7-384,12-4 0,2-2-128,2-4-32,0-4 32,0-12 32,-3-7-32,-7-4 160,-4-4-160,-2 4 544,-6 8-448,-1 9 480,-6 5-448,-4 9 96,-2 7-192,-4 11-128,-13 8 64,2 15 0,2 10 0,3 8 0,-1 1 0,7 7-192,3-3 160,0 1-96,4 2 96,2 8 128,1 1-96,3 2 0,3-5 32,3-4-32,12-8 0,4-4 64,2-8-32,2-8-32,2-12 32,2-3 32,-5-9-32,2-9 160,-5-5-160,-3-6-96,1-10 64,-3 2 0,-4-4 0,-7 6 160,2 6-128,-6 6-96,5 2 64,-7 8 96,0 0-96,0 4-160,-3 6 128,-3 3 96,2 6-64,0 3-64,1 3 32,3 4 32,0 5 0,0 2-96,7 6 64,-1-6 32,1-3 0,0-6 64,-2-2-32,5-3-32,0-7 32,-1-5-32,2-5 0,5-4 160,-3-5-128,-3-12 0,0 0 0,0-3 32,-4 2-32,1 4-32,-4 2 32,-1 7 320,2 2-288,-4 6 160,-4 4-160,4 2-128,-2 6 64,-1 3-96,0 5 64,-1 9 128,4 3-96,0 3 0,4 3 32,-1-3-128,0 0 64,3 3-3008,4-3 2368,-4-9-5664</inkml:trace>
          <inkml:trace contextRef="#ctx0" brushRef="#br0" timeOffset="1094">23316 6188 5760,'-14'-17'2624,"18"11"-2080,6-6-672,0 7 1184,3-1-864,3 1 0,3-2-96,1 1-160,0 1 32,-4 2 128,0-1-96,-2 2-960,-4-1 736,-2-1-6080</inkml:trace>
          <inkml:trace contextRef="#ctx0" brushRef="#br0" timeOffset="1302">23423 5997 6144,'-13'0'2816,"6"2"-2208,4 1-768,0 0 960,0 3-672,-1 3-128,4 5 32,4 4 64,-1 8-96,0-1 96,0 8-64,1 1-32,2 5 32,-3-8-7136,1-2 5600,-4-8 224</inkml:trace>
          <inkml:trace contextRef="#ctx0" brushRef="#br0" timeOffset="2669">23743 6034 6656,'-7'-6'2944,"3"4"-2336,1-4-768,-1 6 960,2-4-672,-5 2 512,0-1-480,-3 3 544,-8 0-544,-1 3 736,-1 3-672,0 0 64,4 2-192,3 0-64,4 2 0,2-2-32,7 1 0,3 0-192,17 2 160,2 1 0,4 5 32,3-2 64,-1 0-32,-1-4 64,-4 0-64,-3 1-32,-7 0 32,-2 0 320,-9 2-288,-4-2 0,-6 2-32,-4 0 128,-2-2-128,-6 0 0,-6-6 0,1-4-128,-1 2 64,3-4-2496,4 0 1984,5 0-7584</inkml:trace>
          <inkml:trace contextRef="#ctx0" brushRef="#br0" timeOffset="2991">23866 5646 8064,'-10'-12'3680,"10"9"-2912,0 3-960,0 0 576,4 9-416,2 0 32,1 14 96,0 5-96,-1 8 384,1 4-320,-1 10 352,1 2-320,-4 0 64,1 16-128,-1-2-32,0-6 32,0-4-32,0-7 0,0-12-1440,0-15-3168,0-12 3488,4-10-3552</inkml:trace>
          <inkml:trace contextRef="#ctx0" brushRef="#br0" timeOffset="3307">24136 5983 6400,'-13'-4'2816,"-13"10"-2208,-6 3-768,19-4 512,-2 4-320,-2 3 0,1 2 0,-1 1-128,4 0 64,0-4 384,3 3-288,3 4 352,7-4-320,4 2-32,5-5-32,5-3-32,5 1 0,8-3 64,-1 2-32,-4-2-1824,1 3 1440,-7-3-5824</inkml:trace>
          <inkml:trace contextRef="#ctx0" brushRef="#br0" timeOffset="4122">24460 5654 7808,'-10'-6'3456,"10"6"-2720,0 2-928,0 4 416,0 6-224,-3 10 0,3 8 0,0 2-832,0 4 672,0 6-7136,0-2 5728,0 2 160</inkml:trace>
          <inkml:trace contextRef="#ctx0" brushRef="#br0" timeOffset="4585">24785 5889 6272,'3'0'2816,"-3"3"-2208,-3 0-768,0 3 1312,-3 3-928,-5-1 192,-2 7-288,-3-1 96,1 1-192,-2-1 544,1-2-448,2-1 32,8-2-96,2 0 32,8-3-64,2 2-32,4-1 32,3-2 32,4 1-32,-1 2 160,0 1-160,0 0 0,-2 0 0,-2 0 928,-2 1-736,0 3 544,-3 1-576,-4 0 448,-3 1-480,-3 0 543,0 2-543,-4-2 32,-6-1-128,-7-2 128,-3-3-160,1-4 96,-1-2-96,3-3-2175,7-3 1695,6 0-9984</inkml:trace>
          <inkml:trace contextRef="#ctx0" brushRef="#br0" timeOffset="-4975">21801 6266 5760,'0'-9'2624,"0"9"-2080,3-2-672,-3 2 1184,0 0-864,4 0 288,2-3-352,10 0 96,4 0-160,2 3-128,8-3 64,-4 0 0,0 0 0,-3 0-2880,-4 3 2272,-3 0-4480</inkml:trace>
          <inkml:trace contextRef="#ctx0" brushRef="#br0" timeOffset="-4719">21929 6025 5504,'-17'-5'2496,"14"8"-1952,3-1-672,0 1 288,0 3-160,3-1 512,1 4-384,-2 6 672,-2 9-608,4 1 608,0 10-576,-4 6 128,0-4-224,3 4 0,-3-3-96,0-4-4064,3-4 3200,1-3-3968</inkml:trace>
          <inkml:trace contextRef="#ctx0" brushRef="#br0" timeOffset="3843">24271 6006 6016,'-20'-7'2720,"17"7"-2144,-3 0-736,6 0 416,-4 7-224,1-2-96,0 4 32,3 2 128,0 4-96,0-1 192,0 10-160,3-1 0,4-2 0,-1-5-32,4-1 0,3-6 256,0-3-192,-1-6 512,1-12-448,-2-2 480,-2-4-448,1-2 192,0-1-256,-3 1 288,-1 3-288,-2-1 128,-2 10-160,-2-4-32,0 9 0,0 0-128,0 3 64,-2 6 128,-2 3-96,-2 6-64,2 2 32,4 15 32,0 2 0,0 4 64,0 9-32,-3 7 64,0 5-64,-4 8-1184,0 5 896,4 0 0,0-4 160,-3-10 256,-1-6-128,0-8 736,-3-10-608,0-8 192,-3-8-224,-2-10-96,-8-8 0,-7-6-32,-3-8 0,1-4-96,2-2 64,5-6 128,5-6-96,4 0-256,7 4 192,6-2-960,9 4 800,10 0-3392,7 3 2784,2 6-3776</inkml:trace>
          <inkml:trace contextRef="#ctx0" brushRef="#br0" timeOffset="8107">25226 6055 5504,'-4'-5'2496,"14"-1"-1952,6-2-672,-9 4 1536,3 2-1152,3-5 96,3 2-224,0 0-192,1 1 64,-2 1 96,-2 3-96,3 3-256,2 1 192,-7-2-2368,2-2 1888,-3 0-4480</inkml:trace>
          <inkml:trace contextRef="#ctx0" brushRef="#br0" timeOffset="8587">25349 5841 5632,'-13'-9'2624,"10"9"-2080,3 0-672,0 0 1344,0 0-992,0 4 32,0 1-160,0 6-96,0 10 32,0 5-128,-3 8 64,0 5 192,-1 2-128,1-1-96,-1-2 64,2-3-3232,-2-3 2528,1-6-3776</inkml:trace>
          <inkml:trace contextRef="#ctx0" brushRef="#br0" timeOffset="8827">25400 5569 6656,'-3'-18'3040,"6"15"-2400,-6 0-800,3 3 960,-2 6-672,-2 3 320,1 2-320,3 6-256,0 6 128,0 7 224,0 2-160,0 2 320,0 13-288,3 5 64,-3 3-128,0 2 64,4 0-64,-4-8 64,5-5-64,-2-7-32,0-5 32,4-9-32,0-5 0,-1-6 64,1-7-32,3-5 64,0-14-64,3-3 64,0-7-64,0 2-192,1-2 128,-2 3 96,-2 7-64,-4 2 0,1 7 32,-4 2-32,0 6 0,-3 2-96,0 7 64,0 0 32,0 5 0,0 7-96,0-4 64,0-3-256,3 1 224,-3-4-3808,0-2 3008</inkml:trace>
          <inkml:trace contextRef="#ctx0" brushRef="#br0" timeOffset="9440">25688 6009 6272,'0'-3'2816,"-3"6"-2208,3-3-768,0 6 608,0 0-384,0 3-224,0 2 160,0 3 224,0 2-160,0 4-128,0 0 64,0-3 160,0 1-128,0-4 192,-4-2-192,4-3 192,0-4-192,4-2 0,-1-3 0,0-5-32,4-11 0,3 2 512,0-3-384,-1-3 320,2 2-352,-6 4 224,1 2-224,-2 3 32,-2 4-96,-2 5-96,0 0 32,0 5 128,-2 4-96,2 5 96,0-2-64,0 2-192,0 1 128,0 1 96,2-6-64,2-1 96,2-9-64,1-5 160,2-1-160,2-2 0,-2-5 0,1-1 32,3 0-32,-3-2 160,0 2-160,0 3 288,-4 2-256,0 0 64,-3 4-96,1 2 64,-1 3-64,-3 5-32,0 4 32,0 3-32,0 2 0,-3 9 64,3 1-32,0-3-96,0-2 32,0 2-512,0-4 416,3 0-2528,0-1 2048,-3-6-6400</inkml:trace>
          <inkml:trace contextRef="#ctx0" brushRef="#br0" timeOffset="9812">25961 6243 8064,'-19'-7'3552,"19"7"-2784,0 0-960,0 0 1216,0 0-864,0 7-224,6-3 96,1-4-4992,-1 6 3904</inkml:trace>
        </inkml:traceGroup>
      </inkml:traceGroup>
    </inkml:traceGroup>
    <inkml:traceGroup>
      <inkml:annotationXML>
        <emma:emma xmlns:emma="http://www.w3.org/2003/04/emma" version="1.0">
          <emma:interpretation id="{56C304C4-705D-4078-AC69-01BFF81CC2A1}" emma:medium="tactile" emma:mode="ink">
            <msink:context xmlns:msink="http://schemas.microsoft.com/ink/2010/main" type="paragraph" rotatedBoundingBox="29501,12102 33022,11735 33187,13322 29666,13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4C622-5F3E-4F1F-AF07-AD49B092DDA3}" emma:medium="tactile" emma:mode="ink">
              <msink:context xmlns:msink="http://schemas.microsoft.com/ink/2010/main" type="line" rotatedBoundingBox="29501,12102 33022,11735 33187,13322 29666,13689"/>
            </emma:interpretation>
          </emma:emma>
        </inkml:annotationXML>
        <inkml:traceGroup>
          <inkml:annotationXML>
            <emma:emma xmlns:emma="http://www.w3.org/2003/04/emma" version="1.0">
              <emma:interpretation id="{38E2C82F-2FB3-457C-8C1B-2C4F6EE96875}" emma:medium="tactile" emma:mode="ink">
                <msink:context xmlns:msink="http://schemas.microsoft.com/ink/2010/main" type="inkWord" rotatedBoundingBox="29501,12102 33022,11735 33187,13322 29666,13689"/>
              </emma:interpretation>
              <emma:one-of disjunction-type="recognition" id="oneOf1">
                <emma:interpretation id="interp5" emma:lang="en-US" emma:confidence="0">
                  <emma:literal>Now u)</emma:literal>
                </emma:interpretation>
                <emma:interpretation id="interp6" emma:lang="en-US" emma:confidence="0">
                  <emma:literal>No, u)</emma:literal>
                </emma:interpretation>
                <emma:interpretation id="interp7" emma:lang="en-US" emma:confidence="0">
                  <emma:literal>No u)</emma:literal>
                </emma:interpretation>
                <emma:interpretation id="interp8" emma:lang="en-US" emma:confidence="0">
                  <emma:literal>Non)</emma:literal>
                </emma:interpretation>
                <emma:interpretation id="interp9" emma:lang="en-US" emma:confidence="0">
                  <emma:literal>Nor, u)</emma:literal>
                </emma:interpretation>
              </emma:one-of>
            </emma:emma>
          </inkml:annotationXML>
          <inkml:trace contextRef="#ctx0" brushRef="#br0" timeOffset="12622">23254 8044 5376,'-10'-7'2496,"7"10"-1952,-1-3-672,1 0 1248,0 0-896,3 0 96,-3 4-224,-1 5 224,1 2-256,-3 12 768,0 3-640,-4 11 640,0 2-608,3 7 64,1-5-224,6-1 64,3-4-96,4-5-96,3-2 32,0-3 32,-1-2 0,4-7 160,0-3-128,0-2 352,2-6-288,-1-6 864,-1-6-736,7-6 512,5-5-544,1-10 192,0-7-288,4-10 191,-5-5-191,2-3 32,-7 3-96,-7 3 608,-6 1-512,-7 2 320,-7 9-320,-6-5 96,-10 7-160,-3 6-128,0 12 64,-1 8 0,1 15 0,0 5-1344,4 9 1056,2 12-4671,10 15 3839</inkml:trace>
          <inkml:trace contextRef="#ctx0" brushRef="#br0" timeOffset="16646">24192 7873 4736,'0'-18'2080,"0"15"-1632,0-2-544,0 5 2464,0 0-1888,0 0 992,0 0-1056,0 0 288,0 0-512,0 0 256,0-4-352,0 4 224,-4 7-224,1 2 480,0 14-448,0 0 576,-4 6-544,4 6 288,-1 14-320,1 6 192,0-2-224,3 4 31,0-2-95,3-8-32,4-4 32,3-2-32,-1-3 0,8-1 64,6-5-32,2-3-32,2-9 32,-1-5 416,4-12-352,-1-6 224,0-6-224,4-11-64,3-15 0,-7-8 128,-4-13-128,1-8 0,-2 1 0,-8 5 128,-4 8-128,-2-5-96,-3 9 64,-4 0 256,-3 7-192,-3 7-32,0 7 0,-1 5-32,4 5 0,-3 1-192,3 7 160,0 5-96,0 4 96,0 5 288,0 4-192,0 12 320,0 3-288,0 6 128,-4 9-160,4 11-128,0 3 64,0-3 256,4 6-192,3-5-128,2-7 64,4-2 0,7-4 0,7-6 64,-1-4-32,3-4-928,0-6 736,1-2-2847,-4-9 2335,-3-7-9504</inkml:trace>
          <inkml:trace contextRef="#ctx0" brushRef="#br0" timeOffset="11604">21921 8014 3712,'0'-17'1760,"0"15"-1376,0-7-480,0 6 1920,0-6-384,0 4-960,0-1 128,0 6-448,-3 9-96,0 5-32,0 21 416,-1 17-352,1 24-128,-4 5 32,1 11 96,-1 7-96,1-3 0,2-11 32,1-13 128,3-12-128,0-12 992,0-14-800,0-13 736,0-13-736,0-16 256,0-22-352,0-22 96,0-14-160,0-16-32,3-17 0,1-5-32,2 8 0,1 4 0,-4 11 0,0 13-96,1 10 64,-1 12 128,-3 14-96,0 6-64,3 20-64,1 8 96,-1 16-64,3 5 64,5 9 32,2 15 0,2 5 352,1 10-288,14 1-96,-1 6 32,0 7 96,10 6-96,1 1-64,-4 2 32,2-13 128,-8-11-96,-3-17 0,-5-18 32,0-26 576,-2-21-480,0-28 256,-4-17-288,-3-22 128,-2-27-192,-5-13 0,-3-1 0,1-2-32,-1 18 0,0 24-544,-3 17 416,0 14-1568,0 13 1312,3 10-6560,2 12 5408,8 0-1856</inkml:trace>
          <inkml:trace contextRef="#ctx0" brushRef="#br0" timeOffset="11949">22927 7420 7040,'-23'19'3232,"13"20"-2528,-6 2-896,7-16 768,-4 24-512,0 19 0,-2 16-32,-2 14-224,4 15 160,-1 4 192,5-7-160,5 6-64,8-6 64,2 1-1984,1-18 1568,0-15-5792</inkml:trace>
          <inkml:trace contextRef="#ctx0" brushRef="#br0" timeOffset="13044">23772 8503 6528,'-7'3'2944,"4"3"-2336,0 4-768,3 2 1312,0 6-928,-4 5 352,4 6-384,-3 6 224,0 5-320,0 6 64,-4-2-128,0-3 64,4-4-64,0-5-928,-1-8 736,4-9-8032</inkml:trace>
          <inkml:trace contextRef="#ctx0" brushRef="#br0" timeOffset="17248">24930 7275 6784,'-10'-26'3040,"7"3"-2400,9 9-800,-6 10 2496,3 1-1888,-3 1 1472,6 2-1408,1 0 703,-2 0-895,2 2 640,3 1-736,3 17 256,4 9-64,2 6-320,5 14 64,11-5-128,1 8 160,3 12-160,1 3 640,-2 8-544,-4 1 416,-6 0-384,-2 4 256,-6 8-320,-11 2 64,-5-3-128,-8 0-32,-5-1 32,-7-1 32,-4-7-32,-8-7 160,-2-3-160,3-12-896,4-10 704,7-11-4288,4-6 3457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2:22.458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D9D995AB-4E54-4CF7-8464-2E886FF60C66}" emma:medium="tactile" emma:mode="ink">
          <msink:context xmlns:msink="http://schemas.microsoft.com/ink/2010/main" type="writingRegion" rotatedBoundingBox="24700,13635 26118,13533 26202,14718 24785,14820"/>
        </emma:interpretation>
      </emma:emma>
    </inkml:annotationXML>
    <inkml:traceGroup>
      <inkml:annotationXML>
        <emma:emma xmlns:emma="http://www.w3.org/2003/04/emma" version="1.0">
          <emma:interpretation id="{CBF19361-0F94-4DC4-85BF-44BA69FA49C6}" emma:medium="tactile" emma:mode="ink">
            <msink:context xmlns:msink="http://schemas.microsoft.com/ink/2010/main" type="paragraph" rotatedBoundingBox="24855,13629 26116,13529 26141,13836 24880,1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36919-0480-4020-B167-D0B52DC80C50}" emma:medium="tactile" emma:mode="ink">
              <msink:context xmlns:msink="http://schemas.microsoft.com/ink/2010/main" type="line" rotatedBoundingBox="24855,13629 26116,13529 26141,13836 24880,13937"/>
            </emma:interpretation>
          </emma:emma>
        </inkml:annotationXML>
        <inkml:traceGroup>
          <inkml:annotationXML>
            <emma:emma xmlns:emma="http://www.w3.org/2003/04/emma" version="1.0">
              <emma:interpretation id="{1AF86AC1-3E80-4918-86E2-E1A39BE25DFD}" emma:medium="tactile" emma:mode="ink">
                <msink:context xmlns:msink="http://schemas.microsoft.com/ink/2010/main" type="inkWord" rotatedBoundingBox="24855,13631 25212,13602 25237,13908 24880,13937"/>
              </emma:interpretation>
              <emma:one-of disjunction-type="recognition" id="oneOf0">
                <emma:interpretation id="interp0" emma:lang="en-US" emma:confidence="1">
                  <emma:literal>by</emma:literal>
                </emma:interpretation>
                <emma:interpretation id="interp1" emma:lang="en-US" emma:confidence="0">
                  <emma:literal>buy</emma:literal>
                </emma:interpretation>
                <emma:interpretation id="interp2" emma:lang="en-US" emma:confidence="0">
                  <emma:literal>boy</emma:literal>
                </emma:interpretation>
                <emma:interpretation id="interp3" emma:lang="en-US" emma:confidence="0">
                  <emma:literal>#sy</emma:literal>
                </emma:interpretation>
                <emma:interpretation id="interp4" emma:lang="en-US" emma:confidence="0">
                  <emma:literal>big</emma:literal>
                </emma:interpretation>
              </emma:one-of>
            </emma:emma>
          </inkml:annotationXML>
          <inkml:trace contextRef="#ctx0" brushRef="#br0">4138 652 4608,'-1'-2'2080,"1"2"-1632,-4-2-544,4 2 1472,0 0-1120,0 0 96,0 0-224,0 0 192,0 3-256,0 0-288,0-1 160,0 3 384,1 1-256,1 4 608,-1 6-512,0 3-64,1 1-32,0 4-256,-1-5 160,0-4 192,1-1-160,0-4 1376,-2-3-1056,0-1 320,0-6-448,0-5-64,0-2-64,0-3-64,2-1 32,1-2-32,0-3 0,1 3-96,1 2 64,0 2 32,4 4 0,2 2-96,1 4 64,-3 3-64,0 3 64,1 2 32,-1 0 0,-4 2 64,-2 1-32,-2-1 64,-1 0-64,-2-2 64,-2-2-64,-4 0 160,-2 0-160,2-3-96,0 0 64,0-1 96,0-2-96,0 0-1792,3-1 1440,1 0-6112,3 0 5024</inkml:trace>
          <inkml:trace contextRef="#ctx0" brushRef="#br0" timeOffset="628">4373 735 4352,'0'-6'1984,"0"5"-1568,0-4-512,0 5 1024,-2 2-768,1 2 512,0-1-512,-1 3 544,1 0-544,1 1 480,0 2-480,0-1-96,1 0 0,2-1-64,0-1 0,3 1 64,2-4-32,0-2 64,2-1-64,0-2 704,-1-3-576,1-4-64,-1 0-32,-3-4 192,0 1-192,-2 0 224,0 0-192,-1 2 32,0 4-96,-2-2-32,0 5 32,1 2-128,-1 2 64,1 6 32,-1 3 0,2 0-96,0 4 64,-1 0 32,2 3 0,-2-1 64,2 0-32,1 1-32,-1-1 32,-2 4 128,1-3-128,-3 0 0,-2-5 0,-1 0 32,-6-3-32,-2-4 64,-3-5-64,-4-2 64,2-5-64,0-2 64,4-1-64,2 2 256,3 0-224,3 2-32,3 0 0,6 1-128,5 2 64,4 0-3456,3 2 2720</inkml:trace>
        </inkml:traceGroup>
        <inkml:traceGroup>
          <inkml:annotationXML>
            <emma:emma xmlns:emma="http://www.w3.org/2003/04/emma" version="1.0">
              <emma:interpretation id="{E4ACC321-5251-4988-A105-8BD55F9BA9FF}" emma:medium="tactile" emma:mode="ink">
                <msink:context xmlns:msink="http://schemas.microsoft.com/ink/2010/main" type="inkWord" rotatedBoundingBox="25508,13578 26116,13529 26137,13790 25529,13838"/>
              </emma:interpretation>
              <emma:one-of disjunction-type="recognition" id="oneOf1">
                <emma:interpretation id="interp5" emma:lang="en-US" emma:confidence="1">
                  <emma:literal>first</emma:literal>
                </emma:interpretation>
                <emma:interpretation id="interp6" emma:lang="en-US" emma:confidence="0.5">
                  <emma:literal>fir st</emma:literal>
                </emma:interpretation>
                <emma:interpretation id="interp7" emma:lang="en-US" emma:confidence="0">
                  <emma:literal>firs y</emma:literal>
                </emma:interpretation>
                <emma:interpretation id="interp8" emma:lang="en-US" emma:confidence="0">
                  <emma:literal>firs Y</emma:literal>
                </emma:interpretation>
                <emma:interpretation id="interp9" emma:lang="en-US" emma:confidence="0">
                  <emma:literal>firs |</emma:literal>
                </emma:interpretation>
              </emma:one-of>
            </emma:emma>
          </inkml:annotationXML>
          <inkml:trace contextRef="#ctx0" brushRef="#br0" timeOffset="1491">4795 728 5376,'4'-6'2400,"0"5"-1888,6-2-640,-5 1 736,4 4-512,1-1-32,1 1-32,-1 1-224,2 0 160,0 2 256,0-1-160,1-2-1120,3-2 864,-2-1-5152</inkml:trace>
          <inkml:trace contextRef="#ctx0" brushRef="#br0" timeOffset="1319">4908 628 4992,'0'-9'2208,"-2"8"-1760,2-3-576,-2 3 1696,1-2-1248,0-1 512,-1 0-608,0-1 224,-2 0-320,1 1 192,-2 3-320,-1 2 32,0 3-128,1 2 64,0 2-160,3 2 160,0 2 96,2 1-64,2 1 0,0 5 32,2 3-32,0 0 0,0-1 64,-2 1-32,1-1-32,-2-3 32,1-2-1920,0-2 1472,-2-4-2720,-4-3 2400,2-4-2720</inkml:trace>
          <inkml:trace contextRef="#ctx0" brushRef="#br0" timeOffset="1869">4974 655 3840,'23'-8'1760,"-20"10"-1376,8 1-480,-6 2-3904</inkml:trace>
          <inkml:trace contextRef="#ctx0" brushRef="#br0" timeOffset="1673">4994 700 4992,'-6'0'2208,"6"2"-1760,-1-2-576,1 0 800,0 5-352,1 1-224,3 1 160,-1 2-224,0 2-160,-1 1 96,-2 0-6016</inkml:trace>
          <inkml:trace contextRef="#ctx0" brushRef="#br0" timeOffset="2142">5100 696 4224,'-4'-4'1984,"3"4"-1568,-2 2-512,1 0 928,0 0-672,-1 4 32,0 0-128,2 2 128,1 0-160,1 0 800,1 2-640,0-2 192,2 0-256,-2 0 96,1 0-192,0-4 544,-1 0-448,1-2 576,-2-3-544,1-3 480,-2-1-480,0-6 288,0-2-352,0 1 64,0 0-128,0 3-32,1 0 32,0 1-128,3 4 64,-2 0-64,2 2 64,4-1-2560,2 2 2016,-2 2-5984</inkml:trace>
          <inkml:trace contextRef="#ctx0" brushRef="#br0" timeOffset="2485">5288 662 6016,'-2'-3'2720,"-1"3"-2144,-1 2-736,0-1 960,-3 1-672,-1 1 160,-1 0-224,0 2-128,-1 0 64,2 1 256,1 0-192,1 0 64,3 1-96,4-1 64,4-1-64,2 0-32,1-2 32,0 1-128,2 0 64,0 1 32,-2 0 0,1 1 64,-4 1-32,-1 1 64,-1-1-64,-3 1 64,-1-2-64,-2-2 64,-4 1-64,0-2-5408</inkml:trace>
          <inkml:trace contextRef="#ctx0" brushRef="#br0" timeOffset="2671">5328 695 5120,'14'-3'2304,"0"3"-1824,0-1-608,-8 1 736,0 0-512,-1 0 32,0 0-64,-1 0-1312,1 0 992,-2-1-4672</inkml:trace>
          <inkml:trace contextRef="#ctx0" brushRef="#br0" timeOffset="2876">5322 622 4992,'0'-3'2304,"2"3"-1824,0 1-608,1 5 2144,2-2-352,-1 2-1120,2 2 384,-2 2-704,0 1-480,0 5 224,1 2 160,-2 3-128,-1 1-1760,0 0 1408,-2-2-7072</inkml:trace>
        </inkml:traceGroup>
      </inkml:traceGroup>
    </inkml:traceGroup>
    <inkml:traceGroup>
      <inkml:annotationXML>
        <emma:emma xmlns:emma="http://www.w3.org/2003/04/emma" version="1.0">
          <emma:interpretation id="{66557DCF-2E77-422D-8385-2A9011C1B6C4}" emma:medium="tactile" emma:mode="ink">
            <msink:context xmlns:msink="http://schemas.microsoft.com/ink/2010/main" type="paragraph" rotatedBoundingBox="24754,14243 25599,14278 25589,14518 24744,14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480221-605B-41A2-9A8A-3AEBF41E7F27}" emma:medium="tactile" emma:mode="ink">
              <msink:context xmlns:msink="http://schemas.microsoft.com/ink/2010/main" type="line" rotatedBoundingBox="24754,14243 25599,14278 25589,14518 24744,14483"/>
            </emma:interpretation>
          </emma:emma>
        </inkml:annotationXML>
        <inkml:traceGroup>
          <inkml:annotationXML>
            <emma:emma xmlns:emma="http://www.w3.org/2003/04/emma" version="1.0">
              <emma:interpretation id="{D00B417A-CE01-490C-8DBC-9B4013CA8A81}" emma:medium="tactile" emma:mode="ink">
                <msink:context xmlns:msink="http://schemas.microsoft.com/ink/2010/main" type="inkWord" rotatedBoundingBox="24754,14243 25599,14278 25589,14518 24744,14483"/>
              </emma:interpretation>
              <emma:one-of disjunction-type="recognition" id="oneOf2">
                <emma:interpretation id="interp10" emma:lang="en-US" emma:confidence="0">
                  <emma:literal>stage</emma:literal>
                </emma:interpretation>
                <emma:interpretation id="interp11" emma:lang="en-US" emma:confidence="0">
                  <emma:literal>stooge</emma:literal>
                </emma:interpretation>
                <emma:interpretation id="interp12" emma:lang="en-US" emma:confidence="0">
                  <emma:literal>Stage</emma:literal>
                </emma:interpretation>
                <emma:interpretation id="interp13" emma:lang="en-US" emma:confidence="0">
                  <emma:literal>stodge</emma:literal>
                </emma:interpretation>
                <emma:interpretation id="interp14" emma:lang="en-US" emma:confidence="0">
                  <emma:literal>Stooge</emma:literal>
                </emma:interpretation>
              </emma:one-of>
            </emma:emma>
          </inkml:annotationXML>
          <inkml:trace contextRef="#ctx0" brushRef="#br0" timeOffset="4064">4202 1348 7040,'10'-2'3136,"-4"2"-2464,4 0-832,-5 0 608,0 0-384,1 0 64,0 0-96,3 2-32,-2-2 32,-2 0-864,-1 0 672,-1-2-4512,-2 1 3616,-1-1-2112</inkml:trace>
          <inkml:trace contextRef="#ctx0" brushRef="#br0" timeOffset="4259">4242 1269 4736,'-1'2'2080,"2"1"-1632,1 5-544,-2-4 1120,1 2-832,0 1 544,1 4-544,0 2 0,1 0-128,0 2 32,-1-1-64,-1 2-288,1-3 192,-1 0-6400</inkml:trace>
          <inkml:trace contextRef="#ctx0" brushRef="#br0" timeOffset="3862">4117 1349 5504,'0'-1'2496,"-1"0"-1952,0-2-672,-2 1 1248,0-1-896,-1 2 640,0-1-640,-2 0 576,-1 0-576,-2 1 416,1 1-480,-1 1 0,-1 1-96,0 2-128,3 2 32,2-2 128,2 2-96,6 0-160,1 0 128,3 1 96,3-1-64,1 0-64,1-1 32,1-1 128,-1 2-96,-2-2 0,0 0 32,-4-1-32,0 0 0,-2 1 160,-3 0-128,-1 1 192,-4 0-192,-1-1 96,-3-2-96,-2 0-32,0-2 32,2-2-3360,-1 0 2624,5 0-5792</inkml:trace>
          <inkml:trace contextRef="#ctx0" brushRef="#br0" timeOffset="4899">4352 1326 5120,'0'0'2400,"0"2"-1888,0-1-640,0-1 1344,0 3-992,-4 0 128,2 2-256,-2-1 384,3 2-352,0-1 448,-1 1-416,1 1 288,1 2-352,1-2-32,1-1-32,0 0-128,3 0 64,0-4 128,0 1-96,0-3 96,7-3-64,-3-1 64,0-2-64,0-2 64,0-1-64,-4-2 64,-2-1-64,-2-2 160,-1 0-160,-7 4-96,2 1 64,-1 2 352,-1 4-288,0 4-192,-1 4 128,1 1-128,-1 3 96,4 1-64,-2 0 64,2 2 128,2-1-96,2-1-64,2-3 32,0-1 128,4 0-96,2-4 96,4-4-64,2-1 64,-2-2-64,0-2-32,-1-2 32,-2-1 672,-3 0-544,-4-1 128,0 2-224,-2 1 512,-2 3-448,0 1-128,-2 4 0,2 4 96,-1 3-96,2 2-160,-1 2 128,2 1-96,2 1 96,-1-1-1312,2 1 1056,1-3-5280,0 0 4320,2-2-2848</inkml:trace>
          <inkml:trace contextRef="#ctx0" brushRef="#br0" timeOffset="5265">4580 1315 4992,'-6'-2'2304,"4"5"-1824,0-2-608,-1 0 1536,0 2-1152,1 1 480,-3 0-544,2 2 416,-1-1-448,0 2 736,2-1-704,-2 0 32,3 1-160,1 2-64,1-1 32,1-3-32,0 1 0,4-3 64,0 0-32,5-3-96,0 0 32,-1-2 192,0-2-128,0 0 192,-2-3-192,-2 1 352,-2-4-288,0 1 224,-4-1-224,-4-1-64,0 2 0,-5 3-128,0 2 64,-3 3-864,2 2 704,0 3-3008,2 1 2496,1 2-5280</inkml:trace>
          <inkml:trace contextRef="#ctx0" brushRef="#br0" timeOffset="5600">4645 1354 5632,'8'-2'2624,"-5"2"-2080,-2 2-672,-1 0 800,-1 2-544,1 1 224,-2 3-256,2 2 288,0 0-288,0 1 64,0 2-128,0 3 256,2 2-224,-1-1-128,0-1 64,1-2 160,-2-3-128,-2-1 96,0-4-96,-3-4 64,-2-4-64,-3-4 64,-4-2-64,2-3-32,0-1 32,3 1 320,1 1-288,2 2-96,1 0 32,3 2 0,2 0 0,1 2-5216,11 0 1056</inkml:trace>
          <inkml:trace contextRef="#ctx0" brushRef="#br0" timeOffset="5988">4751 1364 5504,'0'0'2496,"1"1"-1952,2 0-672,-2-1 1184,0 0-864,8-1 192,0-1 288,1-1-544,-1-3 864,-3 2-736,0-1 480,-2 0-544,-1-1 96,-3 0-224,-1 2 320,-4 0-288,-2 3 128,-1 1-160,1 2-32,0 3 0,0 1 128,0 3-128,2 2 288,-1 1-256,3 0 160,-1-2-192,3 2 448,2-1-352,3-2-160,1-1 32,6-3 800,1-2-641,2-3 65,1-2-160,-1 0 32,2-2-64,-4 0-1727,-1-1 1343,-1 4-10016</inkml:trace>
        </inkml:traceGroup>
      </inkml:traceGroup>
    </inkml:traceGroup>
    <inkml:traceGroup>
      <inkml:annotationXML>
        <emma:emma xmlns:emma="http://www.w3.org/2003/04/emma" version="1.0">
          <emma:interpretation id="{562E8EF8-EA91-4104-B0A0-4D1D2D1D0159}" emma:medium="tactile" emma:mode="ink">
            <msink:context xmlns:msink="http://schemas.microsoft.com/ink/2010/main" type="paragraph" rotatedBoundingBox="24827,14598 26167,14502 26183,14720 24842,14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3B6BB6-ACB5-492E-8EAB-D25A44881A30}" emma:medium="tactile" emma:mode="ink">
              <msink:context xmlns:msink="http://schemas.microsoft.com/ink/2010/main" type="line" rotatedBoundingBox="24827,14598 26167,14502 26183,14720 24842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56474FCF-69CC-4034-A062-4B8D8A983518}" emma:medium="tactile" emma:mode="ink">
                <msink:context xmlns:msink="http://schemas.microsoft.com/ink/2010/main" type="inkWord" rotatedBoundingBox="24827,14598 26167,14502 26183,14720 24842,14816"/>
              </emma:interpretation>
              <emma:one-of disjunction-type="recognition" id="oneOf3">
                <emma:interpretation id="interp15" emma:lang="en-US" emma:confidence="0">
                  <emma:literal>guarantee</emma:literal>
                </emma:interpretation>
                <emma:interpretation id="interp16" emma:lang="en-US" emma:confidence="0">
                  <emma:literal>guaranteed</emma:literal>
                </emma:interpretation>
                <emma:interpretation id="interp17" emma:lang="en-US" emma:confidence="0">
                  <emma:literal>guarantees</emma:literal>
                </emma:interpretation>
                <emma:interpretation id="interp18" emma:lang="en-US" emma:confidence="0">
                  <emma:literal>guaranties</emma:literal>
                </emma:interpretation>
                <emma:interpretation id="interp19" emma:lang="en-US" emma:confidence="0">
                  <emma:literal>joaucrantee</emma:literal>
                </emma:interpretation>
              </emma:one-of>
            </emma:emma>
          </inkml:annotationXML>
          <inkml:trace contextRef="#ctx0" brushRef="#br0" timeOffset="7580">4268 1634 5248,'2'-2'2400,"0"2"-1888,0 0-640,-1 2 1248,-1-2-896,2 2 288,-2-1-384,0 0 192,0 1-224,0 1 288,0 3-288,1 0 224,0 2-224,1 1 128,0-1-192,2 0 192,-1 2-192,1-4 0,1-2 0,1-1 32,-1-3-32,1-3 64,-2-1-64,0-6-32,1 0 32,-2 0 128,0 0-128,0 1 736,-1 2-608,0 1 128,0 1-224,-1 2 160,0 3-192,1 0 288,-1 3-256,1 3-128,-1 3 64,0 2-96,2 0 64,0 1 192,-1 1-128,1-2-3232,1-1 2528</inkml:trace>
          <inkml:trace contextRef="#ctx0" brushRef="#br0" timeOffset="8273">4486 1615 5632,'-2'0'2624,"1"0"-2080,0 2-672,1-2 1440,-3 3-1056,0-1 352,2 2-416,0 1 480,-1 0-512,2 3 32,0 2-128,2 1 224,-1-1-224,2 0-32,-1 0 0,2-1 32,2-2-32,0-2-32,0-2 32,-2-3 128,0-3-128,1-1 0,0-2 0,-3-5 128,1 0-128,-2 0 96,-1 0-96,-1 1-32,-2 2 32,-1 2-32,-2 3 0,0 2-192,0 1 160,0 2 96,0 2-64,0 0-64,2 3 32,1-1 32,3 2 0,3-1-96,-1 0 64,4 2-64,2-2 64,-3-2 128,2-1-96,-1-4-64,0-3 32,0-3 288,-1-4-192,-1 0 64,-1 0-96,-1-1 800,-2 1-672,0 2 672,0 2-608,-2 1 128,0 2-224,1 4-192,0 4 64,-1 7 0,2 1 0,0 3-896,2 1 704,-1 3-9984</inkml:trace>
          <inkml:trace contextRef="#ctx0" brushRef="#br0" timeOffset="9196">4555 1629 4096,'-1'0'1888,"-1"0"-1504,0 0-480,2 0 1920,0 0-1472,0 0 1152,0 1-1120,-2-1 256,0 2-448,0-1-64,2 2-64,-2-1-128,0 0 32,1 1 288,0-1-192,1 7 224,1-1-288,0 2 32,3 2 64,-2-1-96,2-2 0,1 1 32,-2-2-32,3-1 0,-2-1 256,2-2-2432,1-2 1728,-2-1-6208</inkml:trace>
          <inkml:trace contextRef="#ctx0" brushRef="#br0" timeOffset="9734">4643 1639 6784,'0'0'3136,"0"1"-2464,2 0-832,-2 1 1248,0 0-896,1 1-64,2-1-64,0 4 384,-1 0-352,2 2-32,1 0-32,-1 2 128,0-1-128,-1 0 96,-1-2-96,0-1 864,-1-2-672,1-3 160,-2-3-256,0-3 0,-2-4-96,1-1-32,-1-1 32,1 1-128,1 0 64,1 1-160,2 2 160,3 1 0,0 0 32,1 1-96,-1 1 64,2 1 32,1 0 0,-2 2-2688,0 1 2112,1 1-6976</inkml:trace>
          <inkml:trace contextRef="#ctx0" brushRef="#br0" timeOffset="10356">4822 1618 5504,'-1'-5'2496,"-1"4"-1952,1-1-672,0 2 1696,-2 0-1248,-1 2 960,0 0-960,-5 0 192,2 2-352,2 1 0,-1 0-128,2 0 256,4 4-224,0 1 160,4 0-192,2-1-160,1 0 96,2-3 96,2 0-64,0-4 288,2-4-224,-2-4 64,-1-3-96,-2 0-32,-1-3 32,-1 2 128,-2-3-128,-4 0 544,-2 1-448,-2 2 224,-1 2-256,-2 5-64,-2 3 0,0 1-224,-1 3 160,0 0 0,-1 2 32,3 0 64,2 0-32,5 2-192,2-1 128,2 2 0,3-3 32,2 0 0,3-4 0,-1-2 64,1-2-32,0-2 64,-1 0-64,-2 0-32,-2-2 32,-1 0 128,0 2-128,-3-1 544,-1 1-448,1 2 32,-2 1-96,0 1-224,0 0 128,-2 3 96,2 3-64,0 0 0,0 7 32,2-1-224,-1 1 160,2-1-2944,1-3 2304,0-2-5024,2-4 4352,0-3-2176</inkml:trace>
          <inkml:trace contextRef="#ctx0" brushRef="#br0" timeOffset="10746">5008 1597 6784,'-2'0'3136,"-2"1"-2464,4-1-832,0 0 1856,0 0-1376,-1 2 352,0 2-448,-1-1 288,2 2-384,-1 1-64,1 1-32,0-1 32,0 2-32,0 1-96,1-3 32,1-3 288,0-2-192,2-2-32,2-2 0,0-2-32,0-1 0,0-2 64,0 0-32,2 2-192,-2-3 128,0 3 96,0-1-64,0 4-64,-2 3 32,0 0-64,-1 1 64,0 1 32,-1 3 0,-2-1-96,2 2 64,-2 1 288,0 6-192,2-1-224,-1 0 160,0-1-3264,1-4 2560,-2-2-6368</inkml:trace>
          <inkml:trace contextRef="#ctx0" brushRef="#br0" timeOffset="11141">5148 1541 6784,'-1'5'3040,"-3"-3"-2400,5 5-800,-2-4 1408,-1 5-1024,2-1 832,2 2-768,-1 1-352,1 2 96,-2 3 288,2 0-256,1 1-992,-1-1 736,-1-1-5216,1-1 4192,0-5-2688</inkml:trace>
          <inkml:trace contextRef="#ctx0" brushRef="#br0" timeOffset="10945">5130 1599 6656,'3'-1'2944,"-2"1"-2336,5-1-768,-1 1 352,-1 0-192,2 0-96,-1 0 64,1 0 128,0 0-96,-1 1-5184,0 0 4064,-3 2-1504</inkml:trace>
          <inkml:trace contextRef="#ctx0" brushRef="#br0" timeOffset="11516">5240 1624 6400,'7'-3'2816,"0"0"-2208,1 0-768,-7 2 1408,2 0-1024,0 0 480,1-1-512,0 0 256,-1 0-352,0 0-32,0-3-32,-1-1 768,-1 0-640,1 1 64,-2 0-160,-2 1 128,1 1-160,-1 2-96,-1 1 64,0 3-96,-1 2 64,-1 1 32,-1 0 0,1 2-96,1-1 64,2 2-64,3-1 64,0 5 128,2-1-96,1-1-160,1-1 128,-1 0 192,1-4-160,1-1-1760,-1-4 1408,0-2-7456,0-6 6080,2-1 384</inkml:trace>
          <inkml:trace contextRef="#ctx0" brushRef="#br0" timeOffset="11866">5363 1608 6144,'3'1'2816,"-2"-1"-2208,1 1-768,-2-1 1312,1 0-928,1 0 640,0 0-640,1 0 416,1-1-480,0 0 96,1-1-192,0 0 64,-1-3-96,0-2 64,-1 2-64,0-1-32,-2 0 32,-1-1-32,-3 1 0,1 1 352,-2 1-288,-2 3 448,-1 2-384,0 3 0,2 3-64,-2 0 128,0 3-160,3 1 544,2 1-448,2 1 480,3 2-448,3-1 0,2-2-97,2-2 33,1-5-64,2-3 160,0-6-160,0-1-2847,-2-2 2207,-2 1-8672</inkml:trace>
          <inkml:trace contextRef="#ctx0" brushRef="#br0" timeOffset="7157">4174 1625 3968,'6'-2'1760,"-6"0"-1376,2 2-480,-2 0 2176,0 0-1664,-2 3 768,0 0-832,1 3 128,0 1-352,-1 4 32,2 2-128,0 0-32,0 3 32,2 1 32,-1 1-32,0-1-96,1-2 32,0-1 128,-2 0-96,0-3 96,0-1-64,-2 0 64,-2-3-64,-2-4 160,0-2-160,0-2 736,-2-3-608,0-1 480,0 0-480,1 0 288,2 1-352,1-2-320,2 0 192,4 1-704,0-1 544,4 0-4096,-1 0 3328,2 1-4032</inkml:trace>
          <inkml:trace contextRef="#ctx0" brushRef="#br0" timeOffset="6841">4134 1617 3840,'-4'-2'1760,"4"2"-1376,3 0-480,-3 0 1728,-3 1-672,0 2-608,1-1 832,-1 2-928,0 1 768,0 2-736,1 3 192,0 0-352,1 0-64,1-2-32,0 1 32,3-1-32,-1-2-32,2-3 32,1 0 480,-1-3-384,0-2 320,0-1-352,2-3-32,-2-3-32,0 0 128,-1 1-128,-2-1 288,1 2-256,-2-1-128,-2 2 64,0 1 0,-3 1 0,0 2-192,-1 1 160,0 2-1344,2 1 1088,0 1-2976,3 1 2528,1-2-4992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1:33.240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804331DB-2795-451C-AD2F-F7E00A4C04CB}" emma:medium="tactile" emma:mode="ink">
          <msink:context xmlns:msink="http://schemas.microsoft.com/ink/2010/main" type="inkDrawing" rotatedBoundingBox="20388,17731 21578,17740 21577,17770 20387,17760" semanticType="underline" shapeName="Other">
            <msink:sourceLink direction="with" ref="{46A738DB-1953-4C45-AA0A-B6E02EF139B0}"/>
          </msink:context>
        </emma:interpretation>
      </emma:emma>
    </inkml:annotationXML>
    <inkml:trace contextRef="#ctx0" brushRef="#br0">4011 4756 4480,'-9'2'1984,"9"-2"-1568,-2 1-512,2-1 1184,0 0-864,0 1 544,2 0-576,2 0 896,2 1-832,4-1 256,1 0-384,3 0 288,3-1-320,1 0 128,4-1-160,6-1 256,5 0-256,3 0-32,0 0 0,5-1 32,5 2-32,1 0-96,-1 0 32,5-1 128,1 2-96,-4 0-64,1 0 32,2 2 128,-3-1-96,-2-1 0,-6 0 32,8 1-128,-5 0 64,-1 2 32,-5-1 0,-3 0 0,-4 2 0,1 0-192,-4 0 160,-3-1-1984,-2 2 1600,-2-3-4096,-4-2 3488,-2-2-1728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4:49:28.338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Group>
    <inkml:annotationXML>
      <emma:emma xmlns:emma="http://www.w3.org/2003/04/emma" version="1.0">
        <emma:interpretation id="{46C5855E-C9BB-4873-8B6E-0E980C4FE079}" emma:medium="tactile" emma:mode="ink">
          <msink:context xmlns:msink="http://schemas.microsoft.com/ink/2010/main" type="inkDrawing" rotatedBoundingBox="8957,14178 18510,14175 18511,14892 8958,14895" shapeName="Other"/>
        </emma:interpretation>
      </emma:emma>
    </inkml:annotationXML>
    <inkml:trace contextRef="#ctx0" brushRef="#br0">9249 14758 2944,'0'-14'1120,"0"28"-576,0-14-352,0 0 352,0 0 0,0 0-32,0 0-64,0-14 32,0 14 32,0 0 64,0 0-320,0 0 0,0-14 64,0 14-128,0 0 64,0 0-96,0 14 0,0-14-96,-14 14 32,14-14 64,0 27 64,0-13 32,0 0 64,0 0-32,0 13 0,0-13-160,0 0-32,0 13 160,0 1 160,0-14-160,14 0-64,-14 13-32,0-13-32,13-14 0,-13 14 64,0 0-96,14-14 0,-14 13-32,0-13-64,0 0 96,14 14 0,-14-14-128,0 0 32,14 0 0,-14 0 64,14 0-96,0 0 0,-14 0 96,14 0 96,0 0-128,-1 0-96,1 0 32,0 0 0,-1 0 32,15 0 64,-14 0-32,14-14-32,13 14 32,-14 0-32,15 0 0,-14 0 0,13 0 0,-14 0 0,15 0 0,-14 0 64,13 0-192,-14 0 32,1-13 96,14 13 128,-14 0-96,-1 0-32,0 0 0,1 0 64,14-14-96,-1 14 0,14 0 32,-13 0 64,-1 0-32,14 0-32,-13 0-64,-1 0 32,14 0 32,-27 0 0,14-14 0,-2 14 0,-12 0 0,14 0 64,-1 0-32,0 0-32,1-14-64,0 14-32,-1 0-32,0 0 96,-13 0 64,13 0 128,14-14-128,-13 14-32,0 0 0,-2 0 64,2 0-32,14 0-32,-16-13-64,16 26 32,-1-26-32,14 13 0,-27 0 64,13-14 64,0 14-32,-13 0 64,-1 0-64,0 0-32,1 0 32,13 14-32,-14-14-96,15 0 64,-1 0 32,-14 0 64,15 13-96,-15-26-64,0 13 128,1 0 32,-1 0 0,0 0-64,1 0-64,-14 0 32,13 13 32,0-13 0,15 0 0,-15 0 64,0 14-32,15-14-32,-15 0 32,0 0-32,1 14-96,-1-14 64,0 0 32,-13 0 64,14 14-96,-14-14 0,12 0 32,2 0 0,0 0 64,12 14 32,-26-14-128,14 0-32,-1 13 32,-13-13 64,-1 14-64,1-14-64,0 14 64,13 0 0,-27 0 96,13-14 32,1 14 32,-14-1 64,0 1-96,0 14 0,13-14-32,-27 13 32,14-13 0,-1 0 32,1 0-64,0-1 32,0-13 64,0 14 64,-14-14-32,14 0-32,-14 0-32,14-27 63,0 13-95,-14 0 0,13-14 32,-13 15 0,14-1 0,-1-14-64,15 14-64,-14-13 32,0 13-32,0 0 0,14 0 0,-15 14 0,14-14 0,1 1-96,-14 13 64,14 0 32,-14 0 0,13-14-96,1 14 64,13 0 32,-27 0 64,28 0-32,-15 0-32,0 0-64,1 0 32,0 0-32,14 0 0,-15 0 64,14 0 64,1 0-32,-1 0 64,14 0-64,-13 0-32,13 0-64,-14 0 32,15 0 32,-15 0 0,14 0 0,1 0 0,-2 0-96,16 0 64,-15 0 96,0 0 32,14 0-32,-14 0-64,1 0 32,12 0-32,-12 14 0,13-14 0,0 0-96,-14 0 64,14 0 32,0 0 64,0 0-32,0 0-32,0 0 32,0 0 32,0 0-96,0 13 0,0-13 96,1 0 96,-16 0-64,16 0-64,-16 0-96,30 0-32,-2 0-32,1 0 96,-14 0 64,14 0 128,-14 0-64,0 0 0,0 0-32,14 0-64,-14 0-64,0 0 32,0 14 96,0-14 32,0 0-32,-13 0 32,12-14-128,-12 14 0,12 0 96,-12 0 32,-1 0-128,0 0 32,1 0-64,-2 0 0,2 0 64,-14 0 64,-2 0 32,-12 0 32,28-13-160,-15 13-32,-14 0 32,1 0 64,0 0 0,-14 0-32,13 0 32,1 0 32,-1 0 32,1 0 96,0 0-96,-14 0-64,-1 0-96,15 0 32,-28 0 96,13 0 96,1 0-64,0 0-64,-14 0 0,14 0-32,0 0 0,0 0 0,0 0-96,-1 0 0,-13 0 128,14 0 32,0-14 0,-14 14 32,13 0-128,1 0-64,0 0 128,0-14 32,0 14-96,0 0 32,0 0 64,0 0-32,-1 0-32,-13 0 32,14 0 32,-14 0-96,13 0 0,-13 0 32,14 0 64,-14 0 32,14-14-32,0 14 32,-14 0 0,14-14 96,-14 1-96,0-1 0,0 14 32,14-28 128,-14 14 0,0 1-128,0-15 0,0 14 64,0-13 96,0-1-64,0-13-64,0-1 0,-14 15 32,14-1-160,0 0-96,0 1-1184,0 13-448,0-14-3935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8:08.577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0F649C5B-004B-4E44-8D73-E3D62897096A}" emma:medium="tactile" emma:mode="ink">
          <msink:context xmlns:msink="http://schemas.microsoft.com/ink/2010/main" type="inkDrawing" rotatedBoundingBox="17219,13526 19044,13539 19043,13569 17218,13557" semanticType="underline" shapeName="Other">
            <msink:sourceLink direction="with" ref="{C48E8B4B-13F1-4A1B-A8DB-5688E029B706}"/>
          </msink:context>
        </emma:interpretation>
      </emma:emma>
    </inkml:annotationXML>
    <inkml:trace contextRef="#ctx0" brushRef="#br0">9427 4388 5632,'4'-4'2496,"-6"4"-1952,4-2-672,-2 2 1440,0 0-1056,2 0 704,-2 0-704,0 0 416,2 0-512,0 0 640,0 0-608,2 0 608,4 0-576,3 0 576,1 0-576,3 0 128,2-2-224,-1 2 448,3 0-448,2 0 127,8 0-191,0 2 160,3 0-192,3 0 288,-1-2-256,-1 0 672,3 0-544,-1 0 160,5 0-224,4 0 0,-4 0-96,1 0 64,-3 0-64,2 0 64,-3 2-64,7 0-32,-5-2 32,6 1 224,-8-1-192,-1 0 64,-1 0-96,-2 0-32,5 2 32,0 1 128,-3-3-128,1 2-96,1 0 64,-1 3 0,-3-8 0,1 3 64,1 3-32,1-2-32,-1 1 32,-1 2-32,-5-8 0,2 2 0,-4-2 0,-2 2 0,0 0 0,1 0 64,-5 2-32,1-3-32,3 1 32,-3 2-32,-2 0 0,-1 0-96,-2-1 64,0 1 32,-3 0 0,-2 0 64,3 0-32,-2 0-96,0 0 32,-2 0 128,0 0-96,0 0 192,-3-2-160,-2 0 0,1 0 0,-5 2-3168,0 0 2464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4:49:46.864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Group>
    <inkml:annotationXML>
      <emma:emma xmlns:emma="http://www.w3.org/2003/04/emma" version="1.0">
        <emma:interpretation id="{21EA2C6D-4E73-4310-B129-77E07FA0F51A}" emma:medium="tactile" emma:mode="ink">
          <msink:context xmlns:msink="http://schemas.microsoft.com/ink/2010/main" type="writingRegion" rotatedBoundingBox="1379,16432 13018,15968 13077,17452 1438,17916"/>
        </emma:interpretation>
      </emma:emma>
    </inkml:annotationXML>
    <inkml:traceGroup>
      <inkml:annotationXML>
        <emma:emma xmlns:emma="http://www.w3.org/2003/04/emma" version="1.0">
          <emma:interpretation id="{E1C1628C-B5D0-4685-B514-FBCF1375D2F5}" emma:medium="tactile" emma:mode="ink">
            <msink:context xmlns:msink="http://schemas.microsoft.com/ink/2010/main" type="paragraph" rotatedBoundingBox="1379,16432 13018,15968 13077,17452 1438,17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D3B33-6D76-475C-9F04-132A0036A69A}" emma:medium="tactile" emma:mode="ink">
              <msink:context xmlns:msink="http://schemas.microsoft.com/ink/2010/main" type="line" rotatedBoundingBox="1379,16432 13018,15968 13077,17452 1438,17916"/>
            </emma:interpretation>
          </emma:emma>
        </inkml:annotationXML>
        <inkml:traceGroup>
          <inkml:annotationXML>
            <emma:emma xmlns:emma="http://www.w3.org/2003/04/emma" version="1.0">
              <emma:interpretation id="{B75CDD42-8CC7-470A-86B9-120CD144FD81}" emma:medium="tactile" emma:mode="ink">
                <msink:context xmlns:msink="http://schemas.microsoft.com/ink/2010/main" type="inkWord" rotatedBoundingBox="1381,16475 3896,16375 3941,17510 1426,17611"/>
              </emma:interpretation>
              <emma:one-of disjunction-type="recognition" id="oneOf0">
                <emma:interpretation id="interp0" emma:lang="en-US" emma:confidence="1">
                  <emma:literal>Etta]</emma:literal>
                </emma:interpretation>
                <emma:interpretation id="interp1" emma:lang="en-US" emma:confidence="0">
                  <emma:literal>'Etta]</emma:literal>
                </emma:interpretation>
                <emma:interpretation id="interp2" emma:lang="en-US" emma:confidence="0">
                  <emma:literal>Etta)</emma:literal>
                </emma:interpretation>
                <emma:interpretation id="interp3" emma:lang="en-US" emma:confidence="0">
                  <emma:literal>*Etta]</emma:literal>
                </emma:interpretation>
                <emma:interpretation id="interp4" emma:lang="en-US" emma:confidence="0">
                  <emma:literal>[Etta]</emma:literal>
                </emma:interpretation>
              </emma:one-of>
            </emma:emma>
          </inkml:annotationXML>
          <inkml:trace contextRef="#ctx0" brushRef="#br0">1754 17106 4480,'0'-28'1664,"0"56"-896,0-28-352,-28 0 544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4:49:35.842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Group>
    <inkml:annotationXML>
      <emma:emma xmlns:emma="http://www.w3.org/2003/04/emma" version="1.0">
        <emma:interpretation id="{0AEC3706-399D-4A93-8D1E-52FF135C7E99}" emma:medium="tactile" emma:mode="ink">
          <msink:context xmlns:msink="http://schemas.microsoft.com/ink/2010/main" type="writingRegion" rotatedBoundingBox="12948,15101 13639,15101 13639,15571 12948,15571"/>
        </emma:interpretation>
      </emma:emma>
    </inkml:annotationXML>
    <inkml:traceGroup>
      <inkml:annotationXML>
        <emma:emma xmlns:emma="http://www.w3.org/2003/04/emma" version="1.0">
          <emma:interpretation id="{BC1B0BBF-9D19-459B-8AEE-4526E8933E62}" emma:medium="tactile" emma:mode="ink">
            <msink:context xmlns:msink="http://schemas.microsoft.com/ink/2010/main" type="paragraph" rotatedBoundingBox="12948,15101 13639,15101 13639,15571 12948,15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3D7A55-96D2-4686-9CE9-413EF517295C}" emma:medium="tactile" emma:mode="ink">
              <msink:context xmlns:msink="http://schemas.microsoft.com/ink/2010/main" type="line" rotatedBoundingBox="12948,15101 13639,15101 13639,15571 12948,15571"/>
            </emma:interpretation>
          </emma:emma>
        </inkml:annotationXML>
        <inkml:traceGroup>
          <inkml:annotationXML>
            <emma:emma xmlns:emma="http://www.w3.org/2003/04/emma" version="1.0">
              <emma:interpretation id="{A071BC37-4DFD-4909-8B61-AFB8C30606EC}" emma:medium="tactile" emma:mode="ink">
                <msink:context xmlns:msink="http://schemas.microsoft.com/ink/2010/main" type="inkWord" rotatedBoundingBox="13076,15053 13668,15288 13530,15636 12938,15401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13266 15766 5760,'-27'0'2176,"27"0"-1152,-14 0-640,14 0 608,14 0-224,-14 0-64,13 0-128,15 0-32,0 0-288,0 0 32,-1 0 128,14 0-32,-13 0 96,14 0-192,-15 0-32,14 0-64,1 0-32,0 0-96,12 0 32,-26 0-64,14 0-32,-15 14-64,1-14 32,-1 0 32,1 0 64,-14 0-32,0 0 64,0-14-1280,-14 14-512,14-14-2336</inkml:trace>
          <inkml:trace contextRef="#ctx0" brushRef="#br0" timeOffset="-295">13459 15518 4480,'0'-14'1664,"0"14"-896,0 0-416,0 0 576,0 0-64,0 0 64,0 0-384,0 0-160,0 0-224,0 0-64,-13 14 96,13 13-32,-14-13 64,0 13-64,14 1 64,-14 0-64,14 13 0,-14-13 32,14-1 96,0 1-128,-13 0-32,13-14-64,0 13 32,-14-27 64,14 14 64,0-14-96,0 0-32,0-14 96,0-13 32,0 13-96,0-14-32,14 0-32,-14 1 32,13-1 0,-13 1 96,0-1-160,14 0-32,-14 1 64,14-1 32,0 15-32,-14-1-64,14 0 32,-1 0-32,1 14 0,-14 0 0,14 14 0,-14 0 64,14 13-32,0 1 64,13-15-64,-13 29 64,0-14-64,14 13 64,-1-14-128,1 15 0,-1 0 96,1-15 32,0 14-32,-15-13-64,1-14 32,14 0-32,-28 0 0,14 0 0,-14-14-864,0 0-288,-14-14-640,0 14-224,-14-14-1312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4:49:40.450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Group>
    <inkml:annotationXML>
      <emma:emma xmlns:emma="http://www.w3.org/2003/04/emma" version="1.0">
        <emma:interpretation id="{0562791A-D033-439D-BCA9-E2ACD7CFE32F}" emma:medium="tactile" emma:mode="ink">
          <msink:context xmlns:msink="http://schemas.microsoft.com/ink/2010/main" type="inkDrawing" rotatedBoundingBox="19309,14174 29632,13982 29650,14919 19326,15111" shapeName="Other"/>
        </emma:interpretation>
      </emma:emma>
    </inkml:annotationXML>
    <inkml:trace contextRef="#ctx0" brushRef="#br0">19604 14675 3968,'0'-14'1568,"0"14"-832,0 0-576,0 0 416,0 0-192,0 0 32,0 0-256,0 0-32,0 14-64,0-14 160,-14 14 96,14-14 96,0 13 96,14 1-96,-14 0 0,0 0-224,14 0-64,-14 13-64,14 1 32,-1-14-64,1 13 64,-14-13 0,13 14 32,-13-1 0,14 1 64,-14-14-32,0-1 64,14 1-64,-14 0 0,0 0-96,14 0-64,-14-1 32,0 1 32,14-14 32,-14 14 32,14-14 0,-14 0 64,14 14-96,-14-14-64,14 0 0,-1 0 32,14 0-32,-27 0-32,28 0-64,-14 0 32,0 0 32,0 0 64,0 0-32,0 0 64,13 0-64,-13 0-32,13 0-64,15 0 32,-1 0 96,0 0 32,1 0-32,0 0 32,-1 0-64,0 0-32,1 0 96,13 0 0,-14 0-128,1 0-32,-1-14 32,14 14 64,1 0-64,-1 0 0,0 0 32,0 0 0,14 0 0,-27 0 64,13 0-32,0 0-32,1 0 96,-2 0 0,16 0-128,-2 14-32,2-14 32,-2 0 64,2 0 0,-15 0 64,14 0-64,0 0 64,0 0-64,14 0 64,-14 0-64,0 0-32,0 0 32,0-14 32,0 14-32,-14 0 64,28 0-128,-14 0 0,0 0 32,0 0 0,14 0 0,-28 0 0,14 0 0,-13 0 64,-2 0-32,2 0-32,-1 0-64,0 0 32,1 14 32,-2-14 64,-12 14-32,13-14-32,0 0-64,1 14 32,-15-14 32,0 13 0,1-13 0,-14 14 0,13 0 0,0 0 0,1 13 0,-1 1 64,-14 0-32,1-15-32,0 15-64,0 0 32,-1-15 96,-13 1 32,13 14-128,-13-14 32,14-1 0,-14-13 64,0 0 96,0 14 128,-1-14 0,-13 0 0,14-14-96,-14 14-32,14-13-96,-14-1 32,13-14 0,-13 14 32,14-13-65,-14-15 33,14 15-64,0-1-32,0 1 32,-14 13 32,14-14-32,0 14 64,-14 1-64,14-1-32,-1 14-64,1-14 32,-1 14 32,1-14 0,0 14-96,0 0 64,0-14 32,14 14 0,-1 0 0,0 0 64,1 0-32,0 0-32,14 14 32,-15-14 32,0 0-96,15 0-64,-14 0 64,13 0 64,-14 0 0,15-14-32,-14 14 32,13 0-32,-14 0 0,15 0 64,14 0-96,-2 0 0,2 0 32,-1 0 0,0 0-96,1 0 64,-2 0 32,2-14 64,-1 14-32,28 0-32,-14 0 32,14 0-32,13 0-96,-13 0 64,0 0 96,13 0 32,15 0-128,-14 0 32,-1 0 0,1 0 0,-14-13-96,27 13 64,0 0 32,15 0 64,-28 0-32,-1 0-32,1 0 32,0-14 32,-1 14-96,-13 0-64,14 0 64,-15 0 64,1 0 0,14-14-32,-15 14 32,15 0-32,0 0-96,-1 0 64,-12-14 32,-16 14 64,29 0-32,-14-14-32,-1 1 32,2 13-32,-2 0 0,-12-14 0,12 14 0,1-14 64,0 14-32,-14 0-32,14 0-64,-15 0 32,-12-14 32,13 14 0,-14 0 0,1-14 64,-2 14-32,2 0-32,-1 0 32,0 0-32,1 0 0,-2 0 0,2 0 0,-15 0 64,0 0-32,-13 0-32,0 0-64,0 0 32,-1 0 32,-13 0 64,13 0-32,-13-13-32,0 13 32,0 0 32,-14-14 384,14 0 256,-14 14-224,0-14-96,14 0-160,-14 1-64,0-1-96,0-14 32,0 1-128,0-1 0,0-13 96,0 13 96,-14-13-64,14 13 0,0-13-96,-14 13-96,0 14-224,14-27-128,0 13-1088,-14-13-511,28 13-2753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4:49:42.042"/>
    </inkml:context>
    <inkml:brush xml:id="br0">
      <inkml:brushProperty name="width" value="0.0175" units="cm"/>
      <inkml:brushProperty name="height" value="0.0175" units="cm"/>
      <inkml:brushProperty name="color" value="#3165BB"/>
    </inkml:brush>
  </inkml:definitions>
  <inkml:traceGroup>
    <inkml:annotationXML>
      <emma:emma xmlns:emma="http://www.w3.org/2003/04/emma" version="1.0">
        <emma:interpretation id="{5E83112D-DCA0-4352-AF9D-BB136484CB7B}" emma:medium="tactile" emma:mode="ink">
          <msink:context xmlns:msink="http://schemas.microsoft.com/ink/2010/main" type="writingRegion" rotatedBoundingBox="23398,15253 24088,15253 24088,15819 23398,15819"/>
        </emma:interpretation>
      </emma:emma>
    </inkml:annotationXML>
    <inkml:traceGroup>
      <inkml:annotationXML>
        <emma:emma xmlns:emma="http://www.w3.org/2003/04/emma" version="1.0">
          <emma:interpretation id="{E19C3C0F-B6C3-4F6C-8077-3553D5933BF9}" emma:medium="tactile" emma:mode="ink">
            <msink:context xmlns:msink="http://schemas.microsoft.com/ink/2010/main" type="paragraph" rotatedBoundingBox="23398,15253 24088,15253 24088,15819 23398,15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08C901-22D7-4F35-B3EE-5ADDAD300FF3}" emma:medium="tactile" emma:mode="ink">
              <msink:context xmlns:msink="http://schemas.microsoft.com/ink/2010/main" type="line" rotatedBoundingBox="23398,15253 24088,15253 24088,15819 23398,15819"/>
            </emma:interpretation>
          </emma:emma>
        </inkml:annotationXML>
        <inkml:traceGroup>
          <inkml:annotationXML>
            <emma:emma xmlns:emma="http://www.w3.org/2003/04/emma" version="1.0">
              <emma:interpretation id="{CC1BFC5E-697B-4EE2-A98D-682F9EF467A2}" emma:medium="tactile" emma:mode="ink">
                <msink:context xmlns:msink="http://schemas.microsoft.com/ink/2010/main" type="inkWord" rotatedBoundingBox="23398,15253 24088,15253 24088,15819 23398,15819"/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23731 15710 2176,'0'-14'864,"0"14"-448,0 0 0,0 0 448,0 0 0,0 0 64,0 0-256,0 0-64,0 0 0,0 14 64,0-14-352,0 14 32,14 14 64,-14-1-32,0 1 32,14 13-160,-14 14 0,0-13-96,0-1 0,0 1-96,0-1 32,0 0 0,14-13 32,-14 0-64,0-15-64,0 1 96,0 0 64,0-14-64,0 0 0,0-14-32,-14 0-64,14-13-64,-14-1 32,0-13 96,1-1 32,-1 1-128,14 0 32,-14-1 64,14 1 96,-14-1-64,14 15 0,14-1-32,-14 1 32,14-1-64,13 14-32,-13-14 32,14 15 32,-1-1-32,1 14-32,0-14-64,-1 14 32,1 0 32,-14 0 0,13 0 0,-13 0 0,0 14 64,-14 0 32,14-1 32,-14 1 64,0 14 32,0-14 32,-28 13 0,14 1 64,0-14-32,-13 13 64,13-13-128,-14-14 32,15 0-32,-15 0 31,14 0-63,14 0-32,0 0-192,0 0-32,28 0 32,-1 0 64,1 0 0,0 0-32,13 0-64,1 14-32,-1-14 64,14 28 0,0-15 32,-13 1 64,-1 14-32,1-1-32,-15 1 32,1 0-32,-14-15 0,-14 15 64,13 0 320,-26-15 224,13 15-128,-28-14 64,0 0-32,-13-14 64,0 13-32,-1-13 32,1 0-160,-1-13-96,-13 13-32,28-14-32,-15 14-224,1-14 0,13 14-192,14 0 32,0 0-928,14 0-416,0 0-2047,14 0-961,0-14 96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6:34:15.92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62110E3F-30DF-4222-A133-5FA8593EB1AB}" emma:medium="tactile" emma:mode="ink">
          <msink:context xmlns:msink="http://schemas.microsoft.com/ink/2010/main" type="writingRegion" rotatedBoundingBox="1239,15432 31628,14994 31682,18760 1294,19197"/>
        </emma:interpretation>
      </emma:emma>
    </inkml:annotationXML>
    <inkml:traceGroup>
      <inkml:annotationXML>
        <emma:emma xmlns:emma="http://www.w3.org/2003/04/emma" version="1.0">
          <emma:interpretation id="{B6452662-79FE-4C36-A4B2-725F5791FC8B}" emma:medium="tactile" emma:mode="ink">
            <msink:context xmlns:msink="http://schemas.microsoft.com/ink/2010/main" type="paragraph" rotatedBoundingBox="1305,15431 31628,14994 31663,17441 1340,17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E874C2-B06A-4B0F-91FB-354EC6269CFA}" emma:medium="tactile" emma:mode="ink">
              <msink:context xmlns:msink="http://schemas.microsoft.com/ink/2010/main" type="line" rotatedBoundingBox="1305,15431 31628,14994 31663,17441 1340,17878"/>
            </emma:interpretation>
          </emma:emma>
        </inkml:annotationXML>
        <inkml:traceGroup>
          <inkml:annotationXML>
            <emma:emma xmlns:emma="http://www.w3.org/2003/04/emma" version="1.0">
              <emma:interpretation id="{833362E0-33C8-4BCC-BB13-264601C5C266}" emma:medium="tactile" emma:mode="ink">
                <msink:context xmlns:msink="http://schemas.microsoft.com/ink/2010/main" type="inkWord" rotatedBoundingBox="1305,15564 14210,15366 14244,17559 1339,17756"/>
              </emma:interpretation>
              <emma:one-of disjunction-type="recognition" id="oneOf0">
                <emma:interpretation id="interp0" emma:lang="en-US" emma:confidence="0">
                  <emma:literal>Etherification's:</emma:literal>
                </emma:interpretation>
                <emma:interpretation id="interp1" emma:lang="en-US" emma:confidence="0">
                  <emma:literal>Etherification:</emma:literal>
                </emma:interpretation>
                <emma:interpretation id="interp2" emma:lang="en-US" emma:confidence="0">
                  <emma:literal>Etherification:'</emma:literal>
                </emma:interpretation>
                <emma:interpretation id="interp3" emma:lang="en-US" emma:confidence="0">
                  <emma:literal>Etherification':</emma:literal>
                </emma:interpretation>
                <emma:interpretation id="interp4" emma:lang="en-US" emma:confidence="0">
                  <emma:literal>Etherification":</emma:literal>
                </emma:interpretation>
              </emma:one-of>
            </emma:emma>
          </inkml:annotationXML>
          <inkml:trace contextRef="#ctx0" brushRef="#br0">14610 18274 4608,'-16'0'1760,"0"0"-960,16 0-224,-16 0 576,16 0-288,-17 0-32,17 0-192,0 0-96,17 0-288,-17 0-96,16-16 32,0 16 192,0-16 64,0 16-96,33 0-32,-17-17-128,17 17 32,-1-16-64,1 16 64,-1 0-192,17 0-32,-33-16 64,1 16 96,-1 0-64,-16 0 0,-16 0-256,0 0-128,-16 0-832,-16 0-320,-1 16-256,-15 0 0,-1 1-192,17-17-1024,-16 16 672</inkml:trace>
          <inkml:trace contextRef="#ctx0" brushRef="#br0" timeOffset="1606">15808 17627 5120,'17'-16'2016,"-17"16"-1088,0 0-384,0 0 640,-17 0-192,17-17 64,-16 17-256,0 0-96,-1 0-384,-15-16 0,0 16 32,-1-16-192,-15 16-32,15 0-64,-15 0 32,-1 0-128,1 0 0,15 0 32,-15 0 64,16 0-32,-1 0-32,1 16 32,-1-16-32,17 16-96,0-16 0,0 17 64,16-1 0,-16 0-64,16 0 64,-16 17-32,16-1 0,0 16 0,-17 17 0,17 0 64,-16 16 0,0-17 64,0 17 96,0 0-128,-17 16-32,17 17 64,0-17 32,0 0 32,0-16 0,-1 16 0,1-16 64,0-1-96,-16 1-64,16 16 128,16-16 32,-17-16 0,1 16 32,0-33-128,16 1-64,-16 0 64,16-1 0,0-16 31,-16 1 1,16-17-160,0 16 32,0-16 64,-17 1 96,17-17-64,0 16-64,0 0-96,-16 0-32,16-16 128,0 16 32,0-16 0,0 0 32,0 0-128,0 0 0,0 0 32,16 0 0,-16 0 0,17 0 0,-1 0 128,0 0 64,16-16-64,1 16-96,15 0 0,1 0 32,16 0-608,-17 0-255,17 0-3905</inkml:trace>
          <inkml:trace contextRef="#ctx0" brushRef="#br0" timeOffset="-52469">14998 18902 3712,'-16'16'1408,"16"-16"-768,0 0 224,0 0 672,0 0-320,16 0-128,1 0-384,15 0-96,0-16-352,17 16-32,-17-16 96,17 16-128,-1-16 64,17 16-160,0-17-64,16 17 0,-17 0-32,1 0-704,0-16-320,-17 16-2400</inkml:trace>
          <inkml:trace contextRef="#ctx0" brushRef="#br0" timeOffset="-51704">15111 19097 4736,'0'-17'1824,"0"34"-960,0-17-512,0 0 480,0 0-96,0 0 0,0 0-256,16 16-128,-16 0-192,0-16-64,17 32 32,-1-16 0,0 17 64,0 15-96,-16-15 0,16-1-32,0 0 32,-16 1-64,16-17 64,-16 0 128,16 0 128,-16 0 64,0-16 96,0 0-224,0-16-96,0-16-96,0 0 0,17-17-64,-17 1-32,0 15 32,16-15-32,-16 15 0,0 1 0,0 16 0,16 0 64,-16-1-192,17 1 32,-1 0 32,0 0 96,16 0 0,16 16-32,-15-17 32,16 17-32,-1 0-448,-16 0-96,17 0-1632,-33 17-640,17-1-192</inkml:trace>
          <inkml:trace contextRef="#ctx0" brushRef="#br0" timeOffset="-52717">15354 18190 11136,'0'16'416,"0"0"-96,0 1 0,0 15-128,0 0-32,0 17-160,0-1 0,16 18 0,-16-18 0,0 17-448,0-17-160,-16-15-832,16-1-256,-16 0-1056</inkml:trace>
          <inkml:trace contextRef="#ctx0" brushRef="#br0" timeOffset="-52873">15354 18271 4096,'0'-16'1568,"0"0"-832,0-17-160,0 17 640,0 16-192,0 0-32</inkml:trace>
          <inkml:trace contextRef="#ctx0" brushRef="#br0" timeOffset="-51162">15386 19290 5120,'0'0'2016,"-16"0"-1088,16 0-512,0 0 544,0 0-288,0 0-32,0 0-192,0 16-32,0 1-224,0-17-64,0 16 0,0 16 0,0-32 64,0 16 32,0 0 96,0 1-32,16-17 64,-16 0-64,0 0 0,16-17-96,-16 1-32,17 0-96,-1-16 32,-16 16-128,16-1 0,0 1 32,0 0 0,17 0 0,-33 16 0,16 0-96,0 16 64,0 0 32,0 0 0,1 1 0,-17 15 0,0-16 0,0 16 0,16-15 64,-16-1 96,0 0 0,16 0 0,-16 0-96,16 1-64,0-17 96,0 0 0,17 0-320,-1-17-96,17 17-2528,-1-32-2400,-32 16 1440</inkml:trace>
          <inkml:trace contextRef="#ctx0" brushRef="#br0" timeOffset="-49781">16211 18369 10240,'17'-17'448,"-1"17"-32,16 0-160,17 0-96,-1 0-64,1 0 0,-1 0 0,1 0 96,15-16-160,-31 16-32,-1 0 0,1 0 64,-1 0-32,-16 0 64,-16-16-64,0 16 64,-16 0-64,0 0-32,0 16 32,-17-16-32,1 0 0,-1 16 0,-15-16 0,-1 0 64,1 0-96,-17 17 0,17-17 96,15 0 32,1 16 32,16-16 0,0 0-160,-1 0 32,1 0 0,16 0 0,33 16 0,-17-16 0,32 17 0,-15-1 0,15-16 0,1 16 64,-1 0-96,-15 16 0,-1-16-32,-16 16 0,-16 1 64,0 0 64,-16-1-32,-16 0-32,15 0 32,-31 1 32,16-1 32,-1 1 96,-15-17-32,15 16 64,1-16-64,0 0 0,15 0-96,1 1 32,0-1 0,16-16 32,32 16-64,-15-16 32,15 17-64,16-17-32,1 0 32,0 0-32,15 0 0,-31 0 0,15 0 0,-16 0 64,1-17-544,-1 17-128,-16 0-1056,1 17-448,-1-17-1088</inkml:trace>
          <inkml:trace contextRef="#ctx0" brushRef="#br0" timeOffset="-50346">16244 18384 4992,'-16'-16'1824,"16"16"-960,-33 0-672,33 0 480,0 0-160,0 0 96</inkml:trace>
          <inkml:trace contextRef="#ctx0" brushRef="#br0" timeOffset="-49483">16309 19290 5888,'-16'16'2272,"16"-16"-1216,0 0-1024,0 0 512,0 0-160,16 16 96,1-16-128,-1-16-32,32 16-192,-16-16-96,1 16 64,-1 0-64,1-16 64,-1 16-416,-16 0-96,0 0-1568,-16 0-1824,16 0 864</inkml:trace>
          <inkml:trace contextRef="#ctx0" brushRef="#br0" timeOffset="-49232">16487 19226 9440,'0'32'672,"0"1"-384,0 0-128,0-1-64,0 0-320,0 0-160,0 0-2496</inkml:trace>
          <inkml:trace contextRef="#ctx0" brushRef="#br0" timeOffset="-49356">16520 19177 3968,'-33'0'1472,"33"0"-768,0 33 32,0-33 576</inkml:trace>
          <inkml:trace contextRef="#ctx0" brushRef="#br0" timeOffset="-54241">13963 19129 5248,'-33'0'2016,"33"33"-1088,0-33-384,0 0 704,0 0-416,0 16-160,0-32-192,16 16 0,1 0-256,15 0 0,-16 0 0,33 16-96,-1-16-32,17 16-608,0 0-224,-17 0-2784</inkml:trace>
          <inkml:trace contextRef="#ctx0" brushRef="#br0" timeOffset="-54406">14302 18708 4736,'16'-16'1760,"-16"-1"-960,0 17-160,0-16 672,0 16-64,0 0-32,-16 16-320,16-16-160,-16 17-416,-1-17-64,-15 32-32,0-16 32,-1 0 0,1 0 128,0 17 96,-1-1-192,17-16-32,-16 17-128,16-17-96,-17 0 0,33 0 32,-16-16 32,16 16 95,0 1-159,0-17-32,16 16 0,-16-16 0,33 0 0,-17 0 64,0 16-32,16-16-32,-15 0-64,15 16 32,0-16-191,-16 0-97,17 0-736,-17 16-352,0-16-768,-16 0-224</inkml:trace>
          <inkml:trace contextRef="#ctx0" brushRef="#br0" timeOffset="408">14610 18290 3840,'0'0'1472,"-16"0"-768,0 0-256,16 0 544,0 0-128,-16 0-32,-1 0-256,17 16-32,0-16-320,-16 16 64,16 1 64,0-1-64,-16 16 64,16-16-64,0 33 0,-16-1-160,0 17-32,0 16 32,16-16 64,-33-1-32,17 1 64,0 0 160,16 0 64,-16 16-160,0-17-96,-1 1-32,1-17 32,16 1 32,0-17 32,0 1-128,0-17-32,0 0 96,16 0 96,1-16-192,15 0-128,-16 0 0,16 0 64,-15 0 0,15-16-32,0 16 96,-16 0 0,17 0-128,-17 0-32,16 0-480,-15 0-192,-1 0-672,0 0-256,-16 0-1856,16-16-1056,-16 0 2272</inkml:trace>
          <inkml:trace contextRef="#ctx0" brushRef="#br0" timeOffset="617">14400 19034 5632,'0'-16'2112,"0"16"-1152,0 0-576,0 0 672,17 0-320,-1 0-32,0 0-288,0 0 0,0-16-256,17 16-32,-17-16 0,16 16-160,1-16 32,-1 16-288,-16 0-64,16-17-3040</inkml:trace>
          <inkml:trace contextRef="#ctx0" brushRef="#br0" timeOffset="-48566">17232 18191 5632,'0'-32'2112,"0"32"-1152,0-16-352,0 16 672,0-17-352,-17 17-160,17 0-160,0 0-64,0 0-288,0 17-96,0-1 32,0 0-32,0 0 64,0 16 0,0-15 96,0 31-32,0-16 64,0 33-128,0 16 32,0 16-96,0-16 63,0 0-127,0 16-64,0-16 0,0 0 32,17 0-32,-17-17 64,0-15-64,0-1 64,0-15 64,0-1 64,0-32-96,16 16-32,-16-32-544,16 16-224,0 0-1535,0 0-609,0-16-1120</inkml:trace>
          <inkml:trace contextRef="#ctx0" brushRef="#br0" timeOffset="-26391">17814 18419 3840,'0'0'1472,"0"0"-768,0 0 32,0 0 576,0 0 96,0 0 32,-17 0-320,1 0-128,-1 0-544,1-17-64,0 17 32,0-16-32,0 0 96,16 0-128,-16-16 32,16 0-160,0-1 32,0 0-33,16-15 97,0 16-32,0-17 0,16 33-256,1-17 0,0 17-96,-1-16 0,0 32 64,0 0 64,1 16-96,-17 0-64,17 17 128,-17-1 32,0 17 0,0-17-64,-16 16 32,0-15-32,0 16 0,-16-1 0,16 0 64,-16 1 32,0-16 32,-1-1 0,-15 0 64,15-16 96,-15-16 0,-16 0 0,32-16-96,-16 0-32,-1-16-192,16 0 32,17-1 0,0 0 0,17 17-96,-1 0 64,1 0 32,15 0 0,0 0-96,0 16 64,0-16 32,1 16 0,0-16-1856,15 16-735,0 0-2145</inkml:trace>
          <inkml:trace contextRef="#ctx0" brushRef="#br0" timeOffset="-25715">18331 18257 4736,'-16'-16'1760,"16"16"-960,0 0-96,0 0 640,0 0-288,0 0-128,16 0-128,-16 0-32,0 0-416,0 16 128,16-16 96,-16 16-128,0 1 64,17-1-96,-17 0 64,0 16-129,0-16 33,0 0 64,0 0 32,0 1 0,0-1 32,0-16 96,0 0 0,0 0-192,0 0 0,0-33-320,16 17-64,0 0 32,0 0 32,0 0-192,16 0 0,-16 0 32,17 0 96,-17 16 0,1 0-32,-17 0-64,16 16-32,0 0 128,-16 0 32,16 0 0,0 0 32,-16 0-64,0-16 64,0 16 224,16-16 320,-16 0-128,0-16-192,16 0-128,0 0-96,-16 0-96,16 0 32,1-16-32,-1 15-96,1 17 64,-1-16-32,-16 16-64,16 0 96,0 0 0,-16 16-64,0 1 64,16 15 32,-16-16 64,0 16-32,16 0 64,-16 1-1824,16 0-832</inkml:trace>
          <inkml:trace contextRef="#ctx0" brushRef="#br0" timeOffset="-24870">19286 17740 6144,'0'-17'2368,"-16"17"-1280,16 0-768,0 0 544,-17 0-128,1 17-64,0-1 0,-17 32-32,17-16-352,-16 33 32,0 0 96,-1-1-96,1-15 64,15 32-224,-15-17-96,16 18-32,16-2-32,0 2 0,16-2 64,0-15-320,17-16-128,-17-17-1152,0 0-448,17-16-1664</inkml:trace>
          <inkml:trace contextRef="#ctx0" brushRef="#br0" timeOffset="-24364">19318 18241 5888,'0'-17'2272,"0"17"-1216,0-16-736,0 16 640,0 0-224,16 0-32,0 0-192,1-16 0,-1 16-288,0 0 64,0 16 64,0-16-64,17 16 64,-17-16-192,0 17-32,-16-17 64,16 16 96,-16-16 160,-16 16 32,16 0-1,-16 0 33,0 17-192,0-17-64,-1 16-64,1-16-32,0 1-96,16 15-64,-16 0 32,16-16-32,0 1 64,0-1 32,0 16-128,16-32 32,0 16 0,0-16 0,17 0 0,-1 0 64,0-16-800,1 0-384,-1 0-575,0 0-225,-48-1-1856,0 17-1024,0-16 2208</inkml:trace>
          <inkml:trace contextRef="#ctx0" brushRef="#br0" timeOffset="-24197">19318 18452 6528,'-16'0'2464,"16"0"-1344,0 0-896,0 0 576,16 0-224,0-16 0,0 16-64,1 0 96,-1 0-352,0-16-64,16 16-64,1 0-160,15-17 32,1 17-1344,-17 0-608,17 0-1472</inkml:trace>
          <inkml:trace contextRef="#ctx0" brushRef="#br0" timeOffset="-23882">19819 18468 5248,'0'0'2016,"0"0"-1088,0 0-320,0 0 672,16 0-224,-16 0-64,16 0-480,-16 0-160,17 0-224,-1 0-96,0 0 0,0 0-32,0 0 64,1 0-32,-1-17-32,-16 17-64,32 0-32,-16 0 128,0-16 32,1 16-96,-17 0-32,16 0-1376,0 0-576,0-16-1152</inkml:trace>
          <inkml:trace contextRef="#ctx0" brushRef="#br0" timeOffset="-23632">19933 18354 6400,'0'0'2464,"0"0"-1344,0 0-896,0 0 640,0 17-96,0-17 96,0 16-192,0 0-96,16 0-320,-16 16-96,0-15-32,0 15-64,0 16 32,16 1-64,-16-17-32,0 1-960,16-1-480,-16-16-1600,0 0-1408,17-16 1664</inkml:trace>
          <inkml:trace contextRef="#ctx0" brushRef="#br0" timeOffset="-23314">20175 17918 5760,'0'-49'2176,"0"49"-1152,0-33-224,0 17 800,0 0-384,0 16-64,0 0-320,0 0-128,0 0-384,16 16 224,-16 0 95,16 0-127,1 1-32,-1 15-32,16 1 128,0 15-192,1 0 32,-1 1-256,1 0-32,-1 15 0,-16-15 0,-16 0 0,-16 15 64,-16 1-960,-17 0-320,17-1-3231,-1 1-2433,-15-32 2432</inkml:trace>
          <inkml:trace contextRef="#ctx0" brushRef="#br0" timeOffset="-22084">18201 19293 5888,'-16'0'2176,"16"-16"-1152,-16 16-640,16-17 608,0 1-224,0 0-64,0-16-320,16 16-160,-16 0-128,16 16 256,0-16 192,1-1-288,-1 17-128,0 0-96,16 0-32,1 0 0,-17 17 0,16-1 0,1 16 0,-1 16 0,-16-15 0,17 16 0,-17-1 0,0-16 0,-16 16 0,0 2 0,0-18 64,0-16 96,-16 16 128,-17-16 0,17 0 0,-16-16-96,16 0-32,-17-16-96,1 0 32,0 0-64,15 0-32,1 0 96,0 0 0,16 0-32,16-17 32,0 16-128,17-15 0,-1 16 32,17 0 0,-17 0-96,17 0 64,-1 0-32,-16 16 0,17 0-864,-17 0-416,1 0-2688</inkml:trace>
          <inkml:trace contextRef="#ctx0" brushRef="#br0" timeOffset="-21181">19416 19196 3712,'0'-17'1472,"0"50"-768,0-66 96,0 33 640,0-16-160,0 16 0,0 0-256,-16-16 0,16 16-576,0 0 96,-17 0 32,1 0-64,-1 0 96,-15 0-128,16 16 32,0-16-97,-16 16 65,0 1-128,-1 15-32,0 0-64,1 0 64,0 1-96,0-1-64,16 1 0,-1-1 32,17 0-96,0 0-64,0 1 0,17-17-32,-1 17 0,-16-17 64,32 16-32,-16-16-32,0 0 32,16-16 32,-15 0 32,15 0 32,1 0-64,-17 0-64,0-16-64,0 0 32,0 16 96,-16-16 96,0 0-128,0 16-32,-16 0 0,0-16 0,-16 16 0,-1 0 64,1 0-96,-1 16 0,1-16-896,0 16-416,16 0-3871</inkml:trace>
          <inkml:trace contextRef="#ctx0" brushRef="#br0" timeOffset="-19382">20790 17723 5248,'-16'-16'2016,"16"16"-1088,0 0-448,0 0 640,0 0-192,0-16 0,0 16-224,0 0-64,0 0-352,0 0 192,0 0 128,0 0-32,0 16-32,0 0-32,0 17-1,-16-1-127,16 16-64,0 1 0,0 16 32,0-1-96,-16 1-96,16 16-64,0 0 0,0 16-128,0 0 0,0 16 96,0-15 32,0-18 224,0 18 128,0-2-96,0-15-32,0 16-64,0-16 0,-16-16-64,16-1 32,0-15-128,0-16-64,0 15 256,-17-32-224,17 16 0,0-15 0,0-1 32,0 0-32,0-16-64,0 17 32,0-17 32,0 0-192,0 0-32,0 0-1504,-16 0-640,16 0-3135</inkml:trace>
          <inkml:trace contextRef="#ctx0" brushRef="#br0" timeOffset="36875">23574 17934 8608,'0'16'800,"-16"17"-416,0-1-160,16 0-32,-17 1-96,17 0 96,0-1 0,0-16 128,0 0 128,0-32-64,0 0-96,17-33-192,-1 17-64,0-1 64,0 1 64,0-17-128,-16 33-32,16 0 64,0 16 32,0 16 32,1 0-64,-1 17 32,17 15-704,-1-15-224,16 16-2560</inkml:trace>
          <inkml:trace contextRef="#ctx0" brushRef="#br0" timeOffset="-14172">22248 19115 7552,'-16'16'2816,"0"-16"-1536,-16 33-992,32-17 608,-17 16-384,-15 0-64,16 1-192,-16-1-96,-1 1-64,1 15-992,0-16-448,15 0-2336</inkml:trace>
          <inkml:trace contextRef="#ctx0" brushRef="#br0" timeOffset="-15732">21810 18614 2304,'0'0'864,"0"0"-448,0 0 288,0 0 480,-16 0 96,16 0 96,0-16-288,-16 16-32,16 0-96,-16-17-32,0 17-512,0 0-96,-17 0 0,17 0-64,-17 17 32,17-17-96,-16 0 32,16 16-128,0-16-64,0 16 64,0 0 64,-1-16-64,1 0 0,16 0-32,0 16-64,0-16 32,0 16 32,16 0-96,1-16 0,-1 16 32,0 0 0,0 1 64,32-1 32,-16 0-128,-15 17-32,16-17 32,-17 0 0,16 0 160,-16 0 64,0 0 128,0 0 128,-16 1 32,-16-17 95,0 16-127,-16 0 64,16-16-160,-17 17-32,0-17-128,17 0 32,-16 0-128,16 0 0,-16 0-32,16-17 32,0 17-128,-1 0-64,1 0-992,16 0-416,16 17-2111,1-17-2305,-1-17 1792</inkml:trace>
          <inkml:trace contextRef="#ctx0" brushRef="#br0" timeOffset="-14335">22005 19261 5760,'0'-16'2176,"0"-1"-1152,0 1-224,0 16 864,0 0-480,0 0-192,0 0-384,16 0-64,-16 16-320,17 1 0,-1-17 0,0 16-32,-16 16-32,16-16-32,0 17 0,0-17-64,1 16-64,-1 1 96,0-17 64,0 0-768,-16 0-320,16 0-864,-16-16-384,0 0-1408</inkml:trace>
          <inkml:trace contextRef="#ctx0" brushRef="#br0" timeOffset="-14720">22718 18630 4992,'16'-32'1920,"-16"32"-1024,16-16-288,-16 0 736,0 16-320,16 0-32,0-17-288,0 1-64,-16 16-352,16 0-32,16 0 64,-15 16-64,-1 1 32,1-1-32,-1 0 0,0 16 64,-16 0 128,0-16 32,0 17-1,-16-17-95,-17 17 0,17-17-224,-1 0-96,-15 0-384,0 0-128,0-16-1759,0 32-705,15-32-1120</inkml:trace>
          <inkml:trace contextRef="#ctx0" brushRef="#br0" timeOffset="-15237">22150 18695 6656,'0'-17'2528,"0"1"-1344,0 16-832,0 0 672,0 0-544,0 0-96,-16 0-64,16 16 32,0 1-160,0-1 96,0 16 96,0-16-128,0 17 0,0-1-64,0 0-32,0-15-96,0-1 32,0 16 0,0-16 32,0-16 0,16 16 64,0-16-96,1 0 0,-1-16 32,0 0 0,0 0 0,0 0 63,1-17-31,-1 1 0,-16 0 32,16 15 32,-16 1 32,0 0 64,0 0-224,0 16-128,0 0 0,0 32 0,0-16-64,0 1 64,0 15 32,16-16 64,-16 0-32,0 17-32,16-17-672,0 0-351,1 0-833,-1-16-288,16 16-1728</inkml:trace>
          <inkml:trace contextRef="#ctx0" brushRef="#br0" timeOffset="-14983">22766 18710 5888,'0'-16'2176,"0"16"-1152,-17 0-352,17 0 704,0 16-480,0-16-160,0 16-256,0 17 0,0-17-256,0 16 64,0 1 64,0-1-192,0 0-96,0 1 32,0-1 0,0 0-32,0 1 32,0-17-480,0 0-224,0 0-544,-16-16-160,0 0-1216,0-16-1504,16 0 1088</inkml:trace>
          <inkml:trace contextRef="#ctx0" brushRef="#br0" timeOffset="35400">23072 18016 4352,'16'-16'1664,"-16"16"-896,0-16-480,0 0 448,0 16-64,16 0-32,-16-17-128,0 17 0,17 0-288,-34 0 0,34 17 96,-17-1-64,-17 0 96,34 16-64,-34 1 0,34 15-32,-34 1 0,17-1-64,0 17-32,0 16-32,17 0 0,-17 0-64,0 16 32,16-33 0,-16 17 96,0-32-160,0-1-32,0 1 0,0-17 0,0 1-1568,16-1-672,1-16-1088</inkml:trace>
          <inkml:trace contextRef="#ctx0" brushRef="#br0" timeOffset="36166">23769 18340 3840,'0'-17'1472,"0"17"-768,-17 0-192,17 0 576,0 0-160,-16 0-64,16 0-224,-16 0-64,-1 0-320,17 0 128,-16 0 96,0 17 64,0-17-32,0 16-192,0 0-128,-17 0-32,17 17 32,0-1-32,0 16 0,-1 17-32,1-16 0,16-1 0,0 17 0,0-17-64,0 1-64,16-17 32,1 1-32,-1-1 0,0-16 64,0-16 32,0 16 96,17-16-96,-17-16-64,0 0 0,0 0 32,-16 0-32,0-17-32,0 1-64,0 16 32,-16 16-256,-16-16-64,-1 16-1216,1 0-512,0 16-1440</inkml:trace>
          <inkml:trace contextRef="#ctx0" brushRef="#br0" timeOffset="52419">10953 18452 5504,'-16'0'2112,"16"0"-1152,0 0-480,0 0 640,0 0-320,0 0-160,16 0-160,1 0 0,-1 0-256,0 0 64,16 0 128,0-16-224,1 16-32,-1 0-32,17 0 0,-17-16-64,0 16-64,0 0-64,1-16 32,-16 16-608,-1 0-288,-16 0-2912,0 0 512</inkml:trace>
          <inkml:trace contextRef="#ctx0" brushRef="#br0" timeOffset="52860">10970 18436 5888,'0'0'2176,"0"0"-1152,16 0-640,-16 0 608,0 16-320,0-16 32,16 0 64,-16 33 64,17-17-416,-17 16 96,0 1 128,16-1-64,-16 17 32,0-1-193,0 17 1,0-17-192,-16 1-64,16-1-160,0-15 0,0 15 0,0-15 64,0 15 32,0 1 32,0-17 64,0 0 96,0-15 0,0 15 0,0-16-256,0 0 0,0-16-32,16 0 64,0 0-32,0 0-32,0 0 32,1 0 32,15 0-96,0-16-64,-16 0 64,17 0 64,-17 0-352,16 16-192,-16-17-704,1 17-351,-1-16-1217,0 16-544,-16-16-96</inkml:trace>
          <inkml:trace contextRef="#ctx0" brushRef="#br0" timeOffset="53086">10905 18937 7680,'0'0'2880,"0"0"-1536,17 0-1152,-17 0 640,16 0-256,16-16 0,0 16-256,0 0-64,17-16-128,-16 0-32,15 16 96,-16-16-320,0-1-128,-15 17-1984,15 0-864,1-16-320</inkml:trace>
          <inkml:trace contextRef="#ctx0" brushRef="#br0" timeOffset="53790">11585 18210 5888,'0'-16'2176,"0"16"-1152,17 0-416,-1 0 672,0 0-224,0-16 0,16 16-512,0-16-256,1 16-160,16-16-32,-17 16 0,0 0-544,0-17-160,-32 17-768,16 0-320,-16 0-1504</inkml:trace>
          <inkml:trace contextRef="#ctx0" brushRef="#br0" timeOffset="54152">11601 18209 3840,'-16'16'1472,"16"1"-768,0-1 32,0 0 576,0-16-192,0 16-32,16 0-64,-16 0 0,0 17-544,0 15 64,0-15 32,0 31-64,-16 1 32,0 0-288,16 0-96,-16-1-96,-1 1-64,17 0 96,-16-17 0,16 1 96,-16-1 32,16 1 96,0-17 31,0-16-95,0 17 0,16-17-160,0-16-64,17 16 64,-17-16 64,16 0-128,1 0-32,-1-16-224,0 16 0,-16-16-959,17 16-353,-1 0-1248,-16-16-480,1-1 96</inkml:trace>
          <inkml:trace contextRef="#ctx0" brushRef="#br0" timeOffset="54543">11956 18452 5248,'0'0'2016,"0"0"-1088,0 0-448,0 0 1152,0 17-416,0-1-256,0 16-160,0-16-448,0 33 352,0-17 160,0 17-256,0-1-32,0 1-321,0-1-159,0-15-64,0-1 32,-16 17-320,16-33-63,0 16-769,-16-16-256,16 0-928,0-16-320,16 0-544</inkml:trace>
          <inkml:trace contextRef="#ctx0" brushRef="#br0" timeOffset="55056">12297 18550 6784,'16'-16'2624,"-16"16"-1408,0 16-640,0 0 736,-16 0-192,16 0 64,0 33-480,-16-17-96,16 17-352,-17-1 31,1-16 65,16 17-64,-16-16 0,0-1-32,16 0 0,-16-16 128,16 0 96,0 0-192,-17-16-32,17-16-64,0 0 32,17 0-192,-17-32-96,16-1 32,0-16 0,16 1 32,-15-1 0,-1 16-96,0 17 64,16 0 32,-16 16 64,-16-17 96,17 33 64,-1-16-96,-16 16-96,16 16-96,0 17-32,0 15 64,0-16 64,1 17 0,-1 16 64,0-17-224,0 1-32,-16 0-800,16-1-256,-16-16-351,0-16-97,0 0-1120,0 0-448,-16-16 0</inkml:trace>
          <inkml:trace contextRef="#ctx0" brushRef="#br0" timeOffset="55274">12231 18792 5248,'-16'0'2016,"16"0"-1088,-16 0-320,16 16 672</inkml:trace>
          <inkml:trace contextRef="#ctx0" brushRef="#br0" timeOffset="55274">12215 18808 12064,'33'0'1184,"-1"0"-608,0 0-160,17 0-64,-17-16-192,1 16-96,-1-17-128,0 1 32,1 16-1376,-17-16-576,16 16-1696</inkml:trace>
          <inkml:trace contextRef="#ctx0" brushRef="#br0" timeOffset="55547">12750 18355 8960,'0'0'3424,"0"0"-1856,0 0-1280,0 0 864,0 0-288,0 16 31,0-16-191,0 16-128,0 0-320,0 17 32,0-1 128,0 17-32,0-1 32,0 17-224,0 0-64,0-17 0,0 17 64,-16-17-96,16 1 0,0-1-544,-17-15-160,17-1-640,0-16-160,0 1-959,0-17-321,33-17-1408</inkml:trace>
          <inkml:trace contextRef="#ctx0" brushRef="#br0" timeOffset="56118">13057 18161 9344,'0'0'3520,"0"0"-1920,0 0-1440,0 0 768,16 0-160,0 0 31,-16 0-255,33 0-64,-17 0-288,16 0 0,-16 0 32,33-16-32,-17 16-32,1 0-96,-1 0-64,16 0-64,-15 0 32,-17 0 32,17 16 64,-17 0 32,-16 1 32,-16 15-160,16 0-32,-17 0 96,17 33 32,0 0-96,-16-1-32,16 18 160,0-2 96,0-15-96,0 0-64,0 15 64,0-14 0,0-18 32,0 16 64,0-15-32,0 0 64,0-17-64,0 0 0,0 0-32,0-15 64,0-1 192,-16 1 128,16-1-128,-17 0 32,-15-16-192,16 16-64,-16-16 64,0 16 0,-1-16-96,-16 16-32,1-16-96,-17 0-32,16 16-3072,17-16-1343,16 0-1281</inkml:trace>
        </inkml:traceGroup>
        <inkml:traceGroup>
          <inkml:annotationXML>
            <emma:emma xmlns:emma="http://www.w3.org/2003/04/emma" version="1.0">
              <emma:interpretation id="{E4B1F97A-CC21-49D9-AE8B-7DDBBD34D6D2}" emma:medium="tactile" emma:mode="ink">
                <msink:context xmlns:msink="http://schemas.microsoft.com/ink/2010/main" type="inkWord" rotatedBoundingBox="19626,15493 24036,15675 23957,17570 19548,17388"/>
              </emma:interpretation>
              <emma:one-of disjunction-type="recognition" id="oneOf1">
                <emma:interpretation id="interp5" emma:lang="en-US" emma:confidence="0">
                  <emma:literal>"ex-DE-ET-Jamari-yr.</emma:literal>
                </emma:interpretation>
                <emma:interpretation id="interp6" emma:lang="en-US" emma:confidence="0">
                  <emma:literal>"ex-DE-ET-Jamari-yarn</emma:literal>
                </emma:interpretation>
                <emma:interpretation id="interp7" emma:lang="en-US" emma:confidence="0">
                  <emma:literal>"ex-DE-ET-Jamari-birr</emma:literal>
                </emma:interpretation>
                <emma:interpretation id="interp8" emma:lang="en-US" emma:confidence="0">
                  <emma:literal>"ex-DE-ET-Jamari-ya r</emma:literal>
                </emma:interpretation>
                <emma:interpretation id="interp9" emma:lang="en-US" emma:confidence="0">
                  <emma:literal>oxlip-ET-Jamari-20s-re</emma:literal>
                </emma:interpretation>
              </emma:one-of>
            </emma:emma>
          </inkml:annotationXML>
          <inkml:trace contextRef="#ctx0" brushRef="#br0" timeOffset="109186">29155 18776 6656,'0'0'2528,"16"0"-1344,-16 0-896,0 0 704,33 0-192,-1 0 0,0 0-160,17 0-64,16 0-320,-17-16-96,17 16-32,0-16 0,-17 16 0,1-16-928,31 0-320,-15 16-2848</inkml:trace>
          <inkml:trace contextRef="#ctx0" brushRef="#br0" timeOffset="95033">31063 18307 4224,'0'0'1568,"0"0"-832,0 0-224,-32 0 512</inkml:trace>
          <inkml:trace contextRef="#ctx0" brushRef="#br0" timeOffset="38924">25806 18387 5888,'16'-16'2176,"-16"16"-1152,0 0-224,0 0 800,0 0-384,0 0 64,-16 0-448,0 0-480,0 16-64,0 0 32,-16 1-64,16 15 32,-17 0-256,17 16-64,-17 1 64,33 0 95,-16-1-95,16 0-32,0 1 0,0-16 64,16-1-32,0-16 64,17 0-64,-17 0-32,1-16 160,15 0 32,0 0-64,-16-32-96,0 16 0,-16-16 32,-16 16-96,16-1 0,-16 1-128,-16 0 32,16-1 0,-17 17-32,17 17-1855,16-17-865,0 0-1184</inkml:trace>
          <inkml:trace contextRef="#ctx0" brushRef="#br0" timeOffset="39305">26405 18080 6656,'0'-16'2528,"-16"0"-1344,16 16-832,0 0 736,0 0-224,-16 0-32,16 16-320,-16-16-96,0 16-224,-1 0 0,1 17 128,0-1-64,0 17 96,0-17-128,-17 33-64,1 0-64,16 15-96,-17 1 32,17 0 32,16 0-96,0-16 0,0-17-608,16-15-288,17 15-512,-17-32-160,0 1-1248,0-17-1280,17 0 1408</inkml:trace>
          <inkml:trace contextRef="#ctx0" brushRef="#br0" timeOffset="39710">26810 18420 6656,'-16'0'2464,"-1"16"-1344,-16 0-896,17 1 576,-16-1-288,0 16-32,0 17-288,-17-1-64,0 1-64,17-1-64,-16 1 96,15-1-928,17-31-352,0 15-1824,16 0-992,0-48 1792</inkml:trace>
          <inkml:trace contextRef="#ctx0" brushRef="#br0" timeOffset="39528">26421 18436 7552,'0'0'2816,"0"0"-1536,0 0-1216,0 0 544,0 0-256,16 0-32,0 16-128,0 17 32,1-1-128,15 0 96,-16 17 96,33-17-160,-33 17-64,16-17 32,1 17 0,-1-33-832,-16 16-352,0-32-960,0 0-288,1 0-544</inkml:trace>
          <inkml:trace contextRef="#ctx0" brushRef="#br0" timeOffset="40173">26971 17999 896,'17'0'352,"-17"0"-192,0-16-192,0 16 64,0 0 512,0 0 288,0 0 480,0 0 224,0 0-256,0 16-64,0-16-384,0 0-128,0 0-416,0 0 96,0 0 128,0 0 32,0 0-32,0 0-192,0 0-64,0 17 224,16-17 64,-16 16-128,0-16-96,16 16 32,-16-16 0,16 16-160,-16 0-128,16 0-32,0 17 32,-16-1 32,0 1 32,16-1-64,-16 0 32,0 17 0,0-1 32,-16 17 0,0 16 0,-16-16-64,16 16-64,-17-17-832,1-15-384,-1-1-2368,17 1-1664,0-16 2112</inkml:trace>
          <inkml:trace contextRef="#ctx0" brushRef="#br0" timeOffset="40612">27409 17741 6272,'0'-17'2368,"0"17"-1280,0 0-352,-16 0 832,16 0-320,0 0 0,-17 0-640,17 0-288,0 0-192,0 0 32,0 33 32,0-17 0,17 32 32,-1 17-1,0 0 33,-16 16 0,0 0 0,0 16 0,0 16 0,-16 16-64,16-15-32,0-17-192,0 0 32,16-32-2111,0 32-961,0-33-1376</inkml:trace>
          <inkml:trace contextRef="#ctx0" brushRef="#br0" timeOffset="73249">28378 18614 4864,'-16'0'1824,"16"16"-960,0-16-320,0 0 704,0 0-352,0 0-128,0 0-64,0 0-64,0 16-352,0-16 96,0 0 64,0 0-96,16 0 32,16 0-224,-15 0-96,15 0-32,17 0-32,-1 0-160,0 0 32,18 0-1152,-18 0-480,-16 0-1792</inkml:trace>
          <inkml:trace contextRef="#ctx0" brushRef="#br0" timeOffset="73487">28410 18857 5376,'0'0'2112,"0"0"-1152,-16 0-224,16 0 768,0 0-416,0 0-64,0 0-256,16 0-96,-16 0-352,16 0-64,0 0 64,0 0-192,33 0-64,-16 0-32,15 0-32,0 0-2464,1-16-1056,-16 0 0</inkml:trace>
          <inkml:trace contextRef="#ctx0" brushRef="#br0" timeOffset="121173">34946 18436 6400,'0'-16'2368,"0"16"-1280,0 0-640,-16 0 704,16 0-352,0 0-160,0 0-352,0 0-128,0 16-96,16-16 160,0 16 160,0 1-64,-16-1 0,33 16-64,-17 17 0,-16-1 0,16 1 0,1-1-128,-1 1-32,-16-17-32,16 1-64,-16-1 224,16 0 159,-16-16 161,0 0 128,16-16 0,-16-16 64,0 0-416,-16 0-96,16-32-160,-16-1 32,16 0 0,-16-15 32,16 15-160,0 1 32,0-17-64,0 33 0,0-17 64,0 17 0,16-1 0,-16 1 0,16 0-160,0 15 32,0-15 128,0 16 64,17 0-96,16 16-32,-1 0 32,16 0 0,18 0-64,-2-16 64,-15 16 32,16 0 64,-17 0-32,2-17 64,-18 17-64,-16-16 64,17 16 0,-33 0 32,0 0-288,1-16-64,-1 16-1504,-16-16-607</inkml:trace>
          <inkml:trace contextRef="#ctx0" brushRef="#br0" timeOffset="121845">35335 18695 4864,'0'-33'1824,"0"33"-960,0 0 32,0-16 864,0 16-544,0 0-128,0 0-352,0 0-160,0 16-320,16-16 128,-16 33 96,0-17-96,0 0-64,0 17 32,0-17 95,0 16-127,0-16 64,0 16-32,0-15 32,0-1 0,0-16 64,0 16-32,0-16 64,17-16-256,-17 0-64,16-17-96,0 1-64,16-16-64,0 15 32,-16 1-32,17-1 0,-1 17 64,-15 0 0,15 16-96,-16-16 64,0 32-32,0 0 0,0 0 64,0 17 64,-16-17-32,0 33 64,0-33 0,0 16 32,0 0-64,17-16-64,-17 17 96,16-33 0,-16 16 96,16 1 32,1-17-32,15 0-32,-16 0-96,0 0 32,16 0-64,1 0-32,-17-17 96,17 1 0,-1 16-1536,0 0-608,16 0-3423</inkml:trace>
          <inkml:trace contextRef="#ctx0" brushRef="#br0" timeOffset="96865">32100 18064 5248,'0'-16'2016,"0"16"-1088,0 0-448,0 0 576,0 0-224,0 0-32,-17 0-256,1 0 0,-1 16-320,1 0 0,-16 17 96,16 0-64,0-1 96,0 0-64,0 0 0,0 0-256,-1 17 0,17-16 32,0 15 32,0-16-320,17 1-160,-1-1-1312,16-15-544,0-1-1120</inkml:trace>
          <inkml:trace contextRef="#ctx0" brushRef="#br0" timeOffset="97958">32229 18308 5120,'0'-16'2016,"0"16"-1088,0 0-256,0 0 800,0 0-480,0 0-160,16 0-288,0 0-32,0 0-288,1-17 0,-1 17 0,0 0-32,16 0-32,-15 0-32,-1 0 64,0 0-96,-16 0-64,16 0 64,-16 17 64,-16-1 128,16 0 160,-16 16-64,0-16 96,-17 16-193,17-15-95,0 15 32,0-15 64,-1 15-64,17-16 32,-16 0-160,16 0-64,16-16 0,1 16-32,-1 0 0,0-16 0,0 0 64,0 0 32,17 0-480,-17-16-192,0 0-767,16 0-353,-32 0-448,17 0-192,-34 0-928</inkml:trace>
          <inkml:trace contextRef="#ctx0" brushRef="#br0" timeOffset="98124">32326 18453 5376,'-32'0'2016,"15"0"-1088,17 0-384,0 0 704,0 0-512,0 0-64,17-16-352,-17 16-64,32 0-128,-16-16-32,0-1 32,0 17-64,16 0-64,-15-16-480,15 16-224,-15-16-2624,-1 16-1088,0 0 2272</inkml:trace>
          <inkml:trace contextRef="#ctx0" brushRef="#br0" timeOffset="98378">32471 18080 6784,'0'-16'2528,"16"16"-1344,0-16-736,-16 16 640,17 0-128,-17 0 0,16 16-288,0-16-64,0 16-352,0 0-32,17 17 96,-1 0-192,0-17 0,1 16 0,-17 0-1,16 17-63,-32-17 32,0 1-128,0 15-64,-32-16-927,0 17-385,-17 0-1312,17-17-576,-33 0 160</inkml:trace>
          <inkml:trace contextRef="#ctx0" brushRef="#br0" timeOffset="98815">31016 18824 3712,'-16'0'1408,"0"0"-768,0 0 288,16 0 800,-17 16-448,17-16-96,0 0-256,17 0-128,-17 0-416,16 0-32,0-16 64,16 16-32,16 0 96,17-16-256,32 16-64,1 0-96,14-16 32,-14 16-64,15 0-32,16 0 32,-15 16-32,-18-16 0,-14 0 0,-18-16 64,1 16 96,-32 0-64,15 0-64,-32 0-800,0 0-288,0 0-1856,-16 16-1952,-16 0 1408</inkml:trace>
          <inkml:trace contextRef="#ctx0" brushRef="#br0" timeOffset="99894">32116 19003 7552,'-16'0'2880,"16"-16"-1536,-17 16-928,17 0 768,-16 0-320,-1 0-32,1 0-288,0 16 0,0-16-320,-16 17-1,16-1 97,0 0-128,-17 0-32,33 0 64,-16 33 0,0-17-192,16 1 0,0 15-32,0-15 0,0-1 64,16-16 32,0 0 32,1 0 0,15-16-64,0-16 32,-16 0-64,16 0-32,-16 0 32,1-17 32,-17 17-32,-17 0 64,1 0-64,-16 0 64,16-1-224,-16 34 32,0-1-1664,-1 0-671,17 0-2145</inkml:trace>
          <inkml:trace contextRef="#ctx0" brushRef="#br0" timeOffset="101293">33054 18227 5632,'16'-49'2112,"-32"49"-1152,16-16-352,0 16 736,0-16-32,0 16 0,-17-16-288,17 0-96,0 16-512,0-17 96,0 17 63,0-16-63,0 16 96,0 0-256,0 0-64,0 0-160,0 0-96,0 16 0,0 1 32,0 15 32,0 0 96,0 17 32,0-1 96,0 17-96,0 32 32,-16 0 192,-1 0 160,17 0-288,-16 1-96,0 15-32,16 0 32,-16-16 32,16 0 0,0-32-64,-16 0-32,16-17 32,-16 1 96,16-17-64,0-16 32,0 1-672,16-17-160,-16-17-1568,16 1-608,-16 0-2975</inkml:trace>
          <inkml:trace contextRef="#ctx0" brushRef="#br0" timeOffset="113981">33232 18064 4480,'0'0'1664,"-16"0"-896,16 0-256,0 0 512,0-16 0,-16 16 32,16 0-320,0 0-96,0 0-384,-17-16 192,17 16 160,0 0-128,-16 0 64,16 0-192,0 0-32,0 0-128,0 0-32,0 0-32,16 0 64,1 0 32,-1-16 32,0 16-64,32 0 31,-16 0-127,1 0 0,0 0-32,-1 16-64,0-16 96,0 0 0,1 16-128,-17-16 32,0 0 64,1 16 96,-1 0-64,-16-16-64,16 0 0,-16 16-32,0-16 0,0 17 0,0 16 0,0-17 64,-16 16 32,0-16 32,16 16 0,-17 0 64,1 17-96,16 0 0,0-1 32,0 17 64,0 0-96,0 15 0,0-14 96,0-18 32,0 16-192,0-15-64,0 0 64,0 15 96,16-15 32,-16 0 64,0-1 0,0 0 96,0-15-32,0 16 0,0-1-256,0-16 0,0 0-32,0 1 64,0 0-32,0-1 64,0-16-64,0 16-32,0-16 32,0 0-32,0 1 64,0-1 32,0 0 96,0-16 32,-16 17-32,16-17-32,0 16 160,-16-16 128,-1 0-96,-15 0-32,0 0-128,0-16 32,-1-1 0,1 17 96,-17 0-96,17 0-64,-16 0-64,15 0-96,0 17-1952,17-1-832,-16-32-3487</inkml:trace>
          <inkml:trace contextRef="#ctx0" brushRef="#br0" timeOffset="108963">29333 18210 5632,'0'16'2176,"0"-16"-1152,0 0-640,0 0 608,0 0-224,0 0 0,-16 0 0,16 0 0,0 17-416,-16-17 0,-1 32 0,1-16-192,16 16-32,-16 1 0,16 15 64,-16 17-32,16 0 0,0 0 32,0-1 32,-16-15 32,16-1 64,0 1-33,-16-1 1,16-15-32,-17-1 64,17 0-32,0 1 0,-16-17-160,16 0-32,0 17-32,0-33-64,0 16 96,0 0 64,16-16-64,-16 0 0,17 16 32,15-16 0,0 0-160,1 0-32,15 0 32,1 0 64,-1-16 0,1 16-32,16-16 96,-33 16 0,16-16-256,-15 16-64,-1 0-800,-16-17-287,0 17-737,-16 0-256,0 0-1568</inkml:trace>
          <inkml:trace contextRef="#ctx0" brushRef="#br0" timeOffset="108485">29349 18097 4480,'0'0'1760,"0"-16"-960,0 16-160,0 0 608,0 0-128,0 0 64,-16 0-256,16 0-32,0 0-480,0 0-96,0 0-96,0 16 32,0-16 64,32 0 128,1 0 32,-1-16-128,17 16 32,-1-16-33,1 0 33,15 0-192,-15 16-128,16-16-128,-1-1 32,17 17 32,-32 0 0,-17 0 0,17 0 64,-17 17-32,-32-17 64,16 0-1279,-32 16-513,0-16-2208,-33 0-1440,17 0 2272</inkml:trace>
          <inkml:trace contextRef="#ctx0" brushRef="#br0" timeOffset="110059">30822 17692 6400,'0'0'2464,"0"0"-1344,0 0-672,0 0 704,0 0-224,-16 0-64,16-16-224,-16 16-64,-1 0-320,1 0-32,-17-16 96,1 0-64,-16 16 32,16-17-160,-17 17-96,0 0 64,17-16 0,-16 16 32,15 0 63,0 0-95,17 16-64,-16-16-96,16 17 32,0-1 32,16 16 0,0-16-96,0 33 64,0-1 32,0 17 0,0 0-95,-16-1-1,16 17 128,0 0 32,0 0-1,0 32-63,0-16 32,0 17 32,0-33-96,0-1 0,-16 1 32,16-16 0,0 0 192,-17-1 192,17 1-64,-16 0 0,16-17-128,-16-15 32,-1 15-64,1-31 0,0 15-96,0-16-64,16 0 96,0 0 0,0 1-128,0-17 32,0 16 0,0-16 0,0 16 0,0-16 64,0 0 32,16 16 32,-16-16-160,16 0 32,0 0 64,17 0 96,-17-16 0,1 16 0,-1-16-96,0 16 32,0 0-64,0 0-32,16-16 32,1 16-32,-1-17 0,17 1 0,15 16-1920,18 0-831,-18 0-2145</inkml:trace>
          <inkml:trace contextRef="#ctx0" brushRef="#br0" timeOffset="100496">30709 18081 5632,'0'-33'2176,"0"17"-1152,-17 0-416,17 16 736,0 0-320,0-16-96,0 16-416,0 0-96,0 0-224,0 16 160,0 0 64,17 17 160,-17-17 32,0 17-64,16 15 63,-16 0-191,16 1 0,0 16-64,-16 15 32,0 18-128,0-18-96,-16 2 128,0-2 128,16-15-96,-16 16 0,16-33-128,-17 1 32,17 0-128,0-1-64,17-32-448,-1 0-1440,0-16-671,16 0-2561</inkml:trace>
          <inkml:trace contextRef="#ctx0" brushRef="#br0" timeOffset="95482">31016 18307 9952,'-17'0'1280,"17"0"-640,-16-16-128,0 16-64,-1 0 32,17-17 32,-16 1-192,16 0-128,0-16-32,0 16-32,0-16 0,0 16 64,0-17-96,0 16-64,16 1 0,-16 0-32,17 0 0,-1 16 0,-16 0 0,16-16 0,1 16-96,-17 16 64,16 0 32,0 0 0,0 0-96,-16 34 64,0-18 32,0 16 0,0-16 64,0 1 32,0 16-32,-16-17 32,16 0-64,0 0 64,-16 1 128,0-17 128,-1 0 0,1 1 31,0-34-127,-1 17 0,1-16-160,0 0 0,0-1-32,16-15 32,0 16-128,16 0 0,0 0-32,0 0 0,1 0 64,-1 16 0,17-17-863,-17 17-289,16 0-1408,0 0-512,-16 0-384</inkml:trace>
          <inkml:trace contextRef="#ctx0" brushRef="#br0" timeOffset="99432">31339 19051 6784,'-17'-16'2624,"1"16"-1408,16-16-800,-16 16 768,16 0-256,-16 0 0,16-17-224,0 17-128,0-16-320,0 16-160,16-16 0,0 16-64,0 0 64,1 0-64,15 0-32,1 0 32,-17 16-32,16 0 0,-16 17 0,16-17 0,-15 16 64,-1 1-32,0-1-32,-16 0 32,0 1 32,-16-1-32,0 1 64,-1-17 0,1 0 31,-16 0-63,0-16 32,0-16-64,-1 16-32,17-32 32,-17 15 32,17-15-96,16 16 0,0-17 32,16 17 64,0 0-32,17 0 64,0-16-128,15 32 0,-16-17-32,17 17 0,-17-16-991,1 16-417,-1 0-1536,0 16-1952</inkml:trace>
          <inkml:trace contextRef="#ctx0" brushRef="#br0" timeOffset="96099">31290 18194 5632,'0'-17'2176,"0"17"-1152,0 0-416,0 0 672,0 0-448,0 17-128,0-17-160,0 16 64,0 0-352,0 0-64,0 16-64,0-15 0,0 15 64,0-16-32,0 0 64,0 1 160,0-17 64,0 16-32,0-16 64,-16-16-129,32-1 33,-16 1-224,16 0-96,17 0-32,-17 0-32,0-1-96,17 1 64,-1 0-32,-16 0 0,0 16 64,16 0 0,-15 0-96,-1 16 64,0 0-32,-16 0 0,17 1 64,-1-1 64,-16 0 32,0 0 96,16 0 96,-16-16 160,0 0 96,16 0 128,-16 0-288,0-16-128,16 0-160,0 0-96,0-17-64,0 1 32,1 0 32,-1 16 0,0-1-96,-16 1 64,17 16 32,-17 0 0,0 16-96,0 1 64,0 15 32,0-16 64,0 16-32,0 1-32,0-1 32,0 1 32,0-1-192,0 0-32,0-16-736,0 17-192,0-17-1215,0 0-449,16-16-1376</inkml:trace>
          <inkml:trace contextRef="#ctx0" brushRef="#br0" timeOffset="66721">27569 17352 3968,'0'-16'1472,"0"16"-768,0-16 32,16 16 576,-16-16-128,0 16 32,16-16-224,1 16-32,-17-17-544,16 17 96,0-16 64,0 16-192,16 0 32,-15 0-256,16 0-32,15 0-64,1 16-64,-1 1 32,1-1-32,-1 0 0,-15 0 64,-1 0-32,-16 17 64,0-17 0,1 16 96,-17 17-32,0-17 64,0 17-64,-17 15 0,17 17-33,0 16 65,0 0-96,0 0-64,0-16 64,0 0 0,0 17 32,0-17 0,0 0 0,-16-1 64,16 1 96,0-16 64,-16 0 32,0-17 64,16 1-224,0-1-64,-16 1-96,16-1 32,0-15-64,0-1 64,0 1 0,0 15 32,0-16-64,0-15-64,0-1 32,0 0-32,0 0 352,0 0 224,0-16-160,0 0 0,0 0-96,0-16-32,-17 16-160,1 0-32,-16-16 96,-1 16 96,1 0 0,-16 0 64,-1-16-64,1 16 0,-18 16-160,2-16-32,-1 0-1088,-16 16-544,0 17-4927</inkml:trace>
          <inkml:trace contextRef="#ctx0" brushRef="#br0" timeOffset="119563">34300 18905 4480,'0'-16'1760,"0"16"-960,0 0-160,0 0 608,0 0-256,0 0-32,0 0-416,0 0-160,16 0-224,-16 0 32,0 16 0,16-16 0,-16 17-32,0-1 96,0-16 96,0 16 64,-16 0 160,16 0-128,-16-16 64,0 0-96,-16 0 0,16 0-96,-1 0-33,17 0-159,0-16-32,0 16-32,0-16-64,17 16-64,-1-16-32,-16 16 64,16 0 64,-16 0 0,16 0-32,-16 16-128,0-16-64,0 16-4415</inkml:trace>
        </inkml:traceGroup>
        <inkml:traceGroup>
          <inkml:annotationXML>
            <emma:emma xmlns:emma="http://www.w3.org/2003/04/emma" version="1.0">
              <emma:interpretation id="{68B77383-BEBC-497F-A6C5-5495E0653E11}" emma:medium="tactile" emma:mode="ink">
                <msink:context xmlns:msink="http://schemas.microsoft.com/ink/2010/main" type="inkWord" rotatedBoundingBox="27063,15905 29549,15869 29561,16680 27075,16716"/>
              </emma:interpretation>
              <emma:one-of disjunction-type="recognition" id="oneOf2">
                <emma:interpretation id="interp10" emma:lang="en-US" emma:confidence="0">
                  <emma:literal>Biasla)</emma:literal>
                </emma:interpretation>
                <emma:interpretation id="interp11" emma:lang="en-US" emma:confidence="0">
                  <emma:literal>Biasta)</emma:literal>
                </emma:interpretation>
                <emma:interpretation id="interp12" emma:lang="en-US" emma:confidence="0">
                  <emma:literal>Biasfa)</emma:literal>
                </emma:interpretation>
                <emma:interpretation id="interp13" emma:lang="en-US" emma:confidence="0">
                  <emma:literal>Biasha)</emma:literal>
                </emma:interpretation>
                <emma:interpretation id="interp14" emma:lang="en-US" emma:confidence="0">
                  <emma:literal>Biases)</emma:literal>
                </emma:interpretation>
              </emma:one-of>
            </emma:emma>
          </inkml:annotationXML>
          <inkml:trace contextRef="#ctx0" brushRef="#br0" timeOffset="123122">36645 18112 7040,'0'-16'2720,"0"16"-1472,0-16-960,0 16 608,0-16-160,16 16 0,-16-16-192,33 0-64,-1 16-288,0-16 160,17-1 128,-1 1-160,1 0-96,16 16-64,-16 0-33,-17 16-63,0 0-64,1 1 32,-1-1-32,-16 16 128,1 0 64,-17 0 128,-17 1 128,1 0-64,-16-1 96,-1-16-64,1 0 64,0 0-128,-17 0-32,16 0-64,17-16 0,-16 0 0,16 0 64,-1 0-160,34 0-32,-1 0-224,16 0 0,17 0 32,0 0 32,-17 0 32,17 16 0,-1-16-96,1 17 64,-17-1 32,17 1 0,-17-1 0,-16 0 64,0 0 96,0 16 128,-16 0 288,-16-16 96,-16 17-64,16 0 32,-17-1-224,-15-16-96,-1 16-256,1-16-32,-1-16 32,-16 0 32,17 0 32,15 0 0,1-16-768,16 16-288,16-16-1536,16 16-576,32 0-2207,1 0-1537,0 0 3008</inkml:trace>
          <inkml:trace contextRef="#ctx0" brushRef="#br0" timeOffset="122492">36936 18048 6528,'0'-32'2464,"0"32"-1344,0 0-672,0 0 640,0 0-352,-16 16-96,16 0-96,0 1 64,0 15-352,-16 17 64,16-17 32,0 16-64,0 1 0,0 16-160,0-1-32,0 1-32,0 16-64,16-16 96,-16-17 0,0 1-672,16-17-320,-16-16-1120,0 1-448,0-17-992</inkml:trace>
          <inkml:trace contextRef="#ctx0" brushRef="#br0" timeOffset="123362">37729 18339 9984,'0'0'3776,"0"0"-2048,0 0-1888,-16 0 640,16 16-288,0 1-32,16-1-32,-16 0 0,16 16-65,-16 0-63,16 0 96,1 17-351,-17-16-129,0-1-1088,0-16-480,0 0-1440,-17-16-1216,17-16 1952</inkml:trace>
          <inkml:trace contextRef="#ctx0" brushRef="#br0" timeOffset="123494">37761 18048 5760,'-16'0'2176,"16"0"-1152,-16 16-1280,16 0 320,0 0-736,0 1-288,16-1-1248,-16 17-512</inkml:trace>
          <inkml:trace contextRef="#ctx0" brushRef="#br0" timeOffset="124098">38102 18404 7680,'-16'0'2880,"16"0"-1536,0-16-640,0 16 832,0 0-448,0 16-64,-16-16-481,0 0-95,16 16-256,-17 0 0,17-16 128,0 16-128,0 0-32,0 0 0,17 0 32,-17 17-32,32-17 0,0 1-96,0-17-64,1 16 96,-1-32 64,1 16 128,-1-17 64,0 1 32,-16 0 64,0-17-160,1 1-96,-34 0-96,1 16 0,0-16-64,-16 15-32,0 17 32,-1-16-32,-16 32-96,17-16 64,0 33 32,0-17 64,16 0-96,-1 16 0,17 0-32,0-16 0,0 17 128,17-17 96,-1-16-128,16 0-32,0-16 64,0 16 32,17-33-32,-32 17 32,15-16 0,-16 16 32,0 0 128,0 0 160,-16 0 64,0 0 0,0 16-320,0 0-64,0 16-96,0-16 64,0 16-96,0 16 0,16 0-32,0 0-64,1 1-192,-1 0-128,0-1-1024,17 0-480,-17-16-736,16 0-351,16-16-1505</inkml:trace>
          <inkml:trace contextRef="#ctx0" brushRef="#br0" timeOffset="124571">39121 18292 7808,'-16'-17'2880,"16"17"-1536,-16 0-576,-1 0 864,1-16-480,0 16-129,0 0-159,0 0-64,-1 0-448,-15 0 224,0 0 128,-17 0-64,33 16 0,-16-16-224,16 0 0,-1 0-256,17 17-32,-16-17-64,16 16-64,16 0 32,-16 0 32,33 0-32,-17-16-32,32 17 32,-15-1-32,-1 0 0,17 0 0,-17 0-96,0-16 64,-15 16 32,-1 1 64,0-1-32,1 0-32,-17 16 96,0-16 64,-17 1 416,1-1 192,-33 0-32,1 0-64,15-16-160,-15 16-64,-1-16-256,1-16-64,15 16-64,1 0 32,0 0-704,-1 0-288,33 0-2464,0 16-1056,33-16-1599</inkml:trace>
          <inkml:trace contextRef="#ctx0" brushRef="#br0" timeOffset="125298">39864 17676 5120,'0'0'2016,"0"0"-1088,0 0-160,0 0 704,0 0-384,-16 0-64,16 0-480,-16 0-96,0 17-256,-16-1 224,-1 0 192,1 16-32,-17 17 32,17 16-32,-16-1-1,15 1-223,0 0-64,1-1-160,16 17-96,0 0 64,16 0 64,0 0-480,32-16-256,0-1-1055,17 1-417,-16-32-2144</inkml:trace>
          <inkml:trace contextRef="#ctx0" brushRef="#br0" timeOffset="125777">40448 18274 6784,'16'-16'2624,"-16"16"-1408,0-16-576,0 16 864,0 0-224,0 0 32,0 0-384,-33 0-161,17 0-447,-17 0 224,-15 0 96,16 0-128,-17 16 32,17-16-192,-1 16-32,1 1-192,0 15-32,0-16 32,15 17 0,1-1 0,0 0 0,16 1-160,0 15 32,16 1 0,0-1 64,1 1-32,15-17 64,0-16-64,16 0 64,-15-16 0,16 0 96,-17-16-96,0-16-64,-16 0 64,-16-1 0,0 17-128,-16-16 32,0 15 0,-16 1 0,0 0-96,-17 16 0,16 16-448,1-16-128,16 33-1920,0-17-831,16 0-1505</inkml:trace>
          <inkml:trace contextRef="#ctx0" brushRef="#br0" timeOffset="126243">40302 18000 7040,'0'-32'2720,"0"32"-1472,-16 0-672,16 0 736,0 0-192,-16 0 0,0 0-448,0 0-96,0 16-321,-1 0-31,1 17 0,-1-17 32,1 16 64,16-16 32,-16 1 32,0 15-64,0-16-32,16-16 32,0 0 128,0 0 32,0 0 0,16-32-224,0-1-96,0 1-96,0 0-64,17-1 96,-16 1 64,-1 0 128,0 16 64,0 16-160,0-17-192,16 34-32,-16-1 32,0 0 64,17 16-192,0 1 32,-1-1-320,0 0-64,0-16-1440,17 17-640,-16-17-2719</inkml:trace>
          <inkml:trace contextRef="#ctx0" brushRef="#br0" timeOffset="126649">40625 17644 8320,'0'-16'3168,"-16"16"-1728,32 0-768,-16 0 960,0 0-512,0 0-97,0 0-159,17 0-64,15 16-448,0 0 224,17 0 64,-1 1-192,17-1-96,0 17-64,0 15-32,-17 0 64,17 1 32,-33 32 96,1-17 64,-1-15-96,-32 32 0,16-17-96,-16 18-32,0 14-32,-16-14 0,-16-2-64,-1 2 32,1-34-64,-1 0 0,1 1-2720,32-16-1184,0-17-2815</inkml:trace>
        </inkml:traceGroup>
      </inkml:traceGroup>
    </inkml:traceGroup>
    <inkml:traceGroup>
      <inkml:annotationXML>
        <emma:emma xmlns:emma="http://www.w3.org/2003/04/emma" version="1.0">
          <emma:interpretation id="{4C73B9B7-F970-480B-8238-3F2D2EA883B2}" emma:medium="tactile" emma:mode="ink">
            <msink:context xmlns:msink="http://schemas.microsoft.com/ink/2010/main" type="paragraph" rotatedBoundingBox="1274,17610 28499,17405 28509,18807 1284,19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9BB3E-D1A3-4ED3-BF1B-33380CA8F6D9}" emma:medium="tactile" emma:mode="ink">
              <msink:context xmlns:msink="http://schemas.microsoft.com/ink/2010/main" type="line" rotatedBoundingBox="1274,17610 28499,17405 28509,18807 1284,19012"/>
            </emma:interpretation>
          </emma:emma>
        </inkml:annotationXML>
        <inkml:traceGroup>
          <inkml:annotationXML>
            <emma:emma xmlns:emma="http://www.w3.org/2003/04/emma" version="1.0">
              <emma:interpretation id="{ACFF2442-E5FA-4464-9DA0-3E4D3041CA19}" emma:medium="tactile" emma:mode="ink">
                <msink:context xmlns:msink="http://schemas.microsoft.com/ink/2010/main" type="inkWord" rotatedBoundingBox="4102,17545 4588,18761 3584,19161 3099,17945"/>
              </emma:interpretation>
              <emma:one-of disjunction-type="recognition" id="oneOf3">
                <emma:interpretation id="interp15" emma:lang="en-US" emma:confidence="1">
                  <emma:literal>(A)</emma:literal>
                </emma:interpretation>
                <emma:interpretation id="interp16" emma:lang="en-US" emma:confidence="0">
                  <emma:literal>(A</emma:literal>
                </emma:interpretation>
                <emma:interpretation id="interp17" emma:lang="en-US" emma:confidence="0">
                  <emma:literal>IA)</emma:literal>
                </emma:interpretation>
                <emma:interpretation id="interp18" emma:lang="en-US" emma:confidence="0">
                  <emma:literal>CA)</emma:literal>
                </emma:interpretation>
                <emma:interpretation id="interp19" emma:lang="en-US" emma:confidence="0">
                  <emma:literal>GA)</emma:literal>
                </emma:interpretation>
              </emma:one-of>
            </emma:emma>
          </inkml:annotationXML>
          <inkml:trace contextRef="#ctx0" brushRef="#br0" timeOffset="59126">13251 20474 6400,'0'0'2368,"0"0"-1280,0 0-576,16 0 768,1 0-192,-1 0 96,16 0-384,0 0-192,17 0-320,0 0-128,-1 0-32,0 0 0,17 0 0,-16 0-928,-17-16-384,0 16-3040</inkml:trace>
        </inkml:traceGroup>
        <inkml:traceGroup>
          <inkml:annotationXML>
            <emma:emma xmlns:emma="http://www.w3.org/2003/04/emma" version="1.0">
              <emma:interpretation id="{E21EB84F-5544-4466-AEB2-07F7A8983498}" emma:medium="tactile" emma:mode="ink">
                <msink:context xmlns:msink="http://schemas.microsoft.com/ink/2010/main" type="inkWord" rotatedBoundingBox="5988,17867 7667,17890 7656,18730 5977,18707"/>
              </emma:interpretation>
              <emma:one-of disjunction-type="recognition" id="oneOf4">
                <emma:interpretation id="interp20" emma:lang="en-US" emma:confidence="0">
                  <emma:literal>BAE</emma:literal>
                </emma:interpretation>
                <emma:interpretation id="interp21" emma:lang="en-US" emma:confidence="0">
                  <emma:literal>•B WE</emma:literal>
                </emma:interpretation>
                <emma:interpretation id="interp22" emma:lang="en-US" emma:confidence="0">
                  <emma:literal>•B HE</emma:literal>
                </emma:interpretation>
                <emma:interpretation id="interp23" emma:lang="en-US" emma:confidence="0">
                  <emma:literal>OBIE</emma:literal>
                </emma:interpretation>
                <emma:interpretation id="interp24" emma:lang="en-US" emma:confidence="0">
                  <emma:literal>•BAE</emma:literal>
                </emma:interpretation>
              </emma:one-of>
            </emma:emma>
          </inkml:annotationXML>
          <inkml:trace contextRef="#ctx0" brushRef="#br0" timeOffset="-202639">16292 20370 7040,'-16'0'2624,"16"0"-1408,-16 16-352,16-16 928,0 0-512,0 0-160,0 0-449,0 0-95,0 0-352,0 0-64,0 0-32,0-16-64,0 16 32,0 0-352,0 0-64,16 0-1823,-16 0-737</inkml:trace>
          <inkml:trace contextRef="#ctx0" brushRef="#br0" timeOffset="-196083">16293 20418 3456,'0'0'1312,"0"17"-704,0-17 64,0 0 544,0 0-160,0 0 0,0 0-384,-16 0-96,16-17-320,0 17-32,0 0 96,16 0-64,-16-16 96,0 16-192,16 0-32,0 0-64,-16 0-64,16 0 32,-16 0 32,0 0-96,0 16 0,0-16 96,0 0 32,0 17 96,-16-17 32,16 0 32,-16 16 64,0-16-32,0 0 64,-1 0-192,17 0-32,-16 0-64,16-16-64,0 16 32,0-17 32,0 17-96,16 0 0,-16-16 96,17 16 32,-17 0-32,16 0-64,0 0-64,-16 0 32,16 16 32,-16 1 64,0-1-32,0 0 64,-16 0 64,16 0 64,-16-16 32,0 16 0,16 1-64,-17-17-32,17 0-96,0-17-64,0 1 96,0 0 0,0 0-192,0 16 0,17-16-480,-17 16-96,0 0-3584</inkml:trace>
        </inkml:traceGroup>
        <inkml:traceGroup>
          <inkml:annotationXML>
            <emma:emma xmlns:emma="http://www.w3.org/2003/04/emma" version="1.0">
              <emma:interpretation id="{19F27D17-A9AC-4274-BFB0-01CAFDDB0E38}" emma:medium="tactile" emma:mode="ink">
                <msink:context xmlns:msink="http://schemas.microsoft.com/ink/2010/main" type="inkWord" rotatedBoundingBox="8001,17723 13615,17807 13598,18908 7985,18823"/>
              </emma:interpretation>
              <emma:one-of disjunction-type="recognition" id="oneOf5">
                <emma:interpretation id="interp25" emma:lang="en-US" emma:confidence="0">
                  <emma:literal>Terex-60s))</emma:literal>
                </emma:interpretation>
                <emma:interpretation id="interp26" emma:lang="en-US" emma:confidence="0">
                  <emma:literal>Terex-6th))</emma:literal>
                </emma:interpretation>
                <emma:interpretation id="interp27" emma:lang="en-US" emma:confidence="0">
                  <emma:literal>tix-60s))</emma:literal>
                </emma:interpretation>
                <emma:interpretation id="interp28" emma:lang="en-US" emma:confidence="0">
                  <emma:literal>tax-60s))</emma:literal>
                </emma:interpretation>
                <emma:interpretation id="interp29" emma:lang="en-US" emma:confidence="0">
                  <emma:literal>Terex-6ish))</emma:literal>
                </emma:interpretation>
              </emma:one-of>
            </emma:emma>
          </inkml:annotationXML>
          <inkml:trace contextRef="#ctx0" brushRef="#br0" timeOffset="-192765">17667 19853 4992,'0'0'1824,"0"0"-960,0 0-448,0 0 544,0 0-192,0 0-64,0 0-32,0 0-32,0 0-352,0 0 96,16 0 64,0 0-32,17 0 64,15 0-192,0 0-96,1 0-96,0 0-96,-1 0 96,-16-17 0,17 17-32,-33 0 32,1 0-1056,-17-16-448,0 16-1920,-17 16-1312,1-16 2016</inkml:trace>
        </inkml:traceGroup>
        <inkml:traceGroup>
          <inkml:annotationXML>
            <emma:emma xmlns:emma="http://www.w3.org/2003/04/emma" version="1.0">
              <emma:interpretation id="{DE7C2E74-3A01-4578-B484-704704D53BD9}" emma:medium="tactile" emma:mode="ink">
                <msink:context xmlns:msink="http://schemas.microsoft.com/ink/2010/main" type="inkWord" rotatedBoundingBox="20520,17592 22958,17743 22893,18802 20454,18651"/>
              </emma:interpretation>
              <emma:one-of disjunction-type="recognition" id="oneOf6">
                <emma:interpretation id="interp30" emma:lang="en-US" emma:confidence="0">
                  <emma:literal>(MSI</emma:literal>
                </emma:interpretation>
                <emma:interpretation id="interp31" emma:lang="en-US" emma:confidence="0">
                  <emma:literal>AM SEE</emma:literal>
                </emma:interpretation>
                <emma:interpretation id="interp32" emma:lang="en-US" emma:confidence="0">
                  <emma:literal>(east</emma:literal>
                </emma:interpretation>
                <emma:interpretation id="interp33" emma:lang="en-US" emma:confidence="0">
                  <emma:literal>(MSES.</emma:literal>
                </emma:interpretation>
                <emma:interpretation id="interp34" emma:lang="en-US" emma:confidence="0">
                  <emma:literal>fast</emma:literal>
                </emma:interpretation>
              </emma:one-of>
            </emma:emma>
          </inkml:annotationXML>
          <inkml:trace contextRef="#ctx0" brushRef="#br0" timeOffset="-162783">31677 19998 7040,'-16'0'2720,"16"0"-1472,-16 0-1120,16 0 672,16 0-160,-16 0 0,16 0-128,1 0 0,-1 0-288,32 0-64,-15 0-32,-1-16-64,0 16 32,17 0-128,-17-17 0,-16 17 32,17-16 64,-17 0-960,-16 16-2592,0 16-1344,-16 0 1504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6:33:53.235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BB59535B-8234-48D9-952A-BAA25858B18A}" emma:medium="tactile" emma:mode="ink">
          <msink:context xmlns:msink="http://schemas.microsoft.com/ink/2010/main" type="inkDrawing" rotatedBoundingBox="8137,16855 10451,16856 10450,16888 8136,16887" semanticType="underline" shapeName="Other"/>
        </emma:interpretation>
      </emma:emma>
    </inkml:annotationXML>
    <inkml:trace contextRef="#ctx0" brushRef="#br0">17732 18952 4224,'-16'0'1664,"16"0"-896,0-16 0,0 16 704,0 0-544,0 0-96,16 0-160,0 0 32,17 0-384,32 0 32,-17 0 64,33 0-32,16-16 32,49 16-224,0 0-64,15 0-64,1 0-64,-1 0 32,1 0-32,0 0 64,-16 0 32,0 16-32,-17-16-64,-32 0 32,0 0 32,-16 0-32,-33 0 64,1 0-64,-16 0-32,-1 0-1824,-32 16-2176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6:34:52.546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B46A4D85-FF3D-45F8-9B75-0C2008F8736E}" emma:medium="tactile" emma:mode="ink">
          <msink:context xmlns:msink="http://schemas.microsoft.com/ink/2010/main" type="writingRegion" rotatedBoundingBox="11898,16530 13339,16428 13405,17366 11964,17468"/>
        </emma:interpretation>
      </emma:emma>
    </inkml:annotationXML>
    <inkml:traceGroup>
      <inkml:annotationXML>
        <emma:emma xmlns:emma="http://www.w3.org/2003/04/emma" version="1.0">
          <emma:interpretation id="{A0E0C329-B981-4E00-8E0B-76D74B603847}" emma:medium="tactile" emma:mode="ink">
            <msink:context xmlns:msink="http://schemas.microsoft.com/ink/2010/main" type="paragraph" rotatedBoundingBox="11898,16530 13339,16428 13405,17366 11964,17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DE8422-74BB-4E76-8141-7A00917112A5}" emma:medium="tactile" emma:mode="ink">
              <msink:context xmlns:msink="http://schemas.microsoft.com/ink/2010/main" type="line" rotatedBoundingBox="11898,16530 13339,16428 13405,17366 11964,17468"/>
            </emma:interpretation>
          </emma:emma>
        </inkml:annotationXML>
        <inkml:traceGroup>
          <inkml:annotationXML>
            <emma:emma xmlns:emma="http://www.w3.org/2003/04/emma" version="1.0">
              <emma:interpretation id="{D0B9B3AA-C7DB-4B42-9C69-BBCF2165463A}" emma:medium="tactile" emma:mode="ink">
                <msink:context xmlns:msink="http://schemas.microsoft.com/ink/2010/main" type="inkWord" rotatedBoundingBox="11898,16530 13339,16428 13405,17366 11964,17468"/>
              </emma:interpretation>
              <emma:one-of disjunction-type="recognition" id="oneOf0">
                <emma:interpretation id="interp0" emma:lang="en-US" emma:confidence="0">
                  <emma:literal>sup,</emma:literal>
                </emma:interpretation>
                <emma:interpretation id="interp1" emma:lang="en-US" emma:confidence="1">
                  <emma:literal>sup \</emma:literal>
                </emma:interpretation>
                <emma:interpretation id="interp2" emma:lang="en-US" emma:confidence="0">
                  <emma:literal>six P</emma:literal>
                </emma:interpretation>
                <emma:interpretation id="interp3" emma:lang="en-US" emma:confidence="0">
                  <emma:literal>sux P</emma:literal>
                </emma:interpretation>
                <emma:interpretation id="interp4" emma:lang="en-US" emma:confidence="0">
                  <emma:literal>sup.</emma:literal>
                </emma:interpretation>
              </emma:one-of>
            </emma:emma>
          </inkml:annotationXML>
          <inkml:trace contextRef="#ctx0" brushRef="#br0">23590 17918 4224,'0'0'1568,"0"0"-832,0 0-448,0 0 512</inkml:trace>
          <inkml:trace contextRef="#ctx0" brushRef="#br0" timeOffset="614">24237 18096 6144,'0'0'2368,"0"-16"-1280,0 32-928,-16-16 544,16 16-256,-16 17 64,0-17-96,0 16 0,-1 17-224,-15-17-128,0 33 32,16 16-64,-1-17 64,1 17-64,0 0 64,16-16-416,0-17-96,16 1-1152,-16-1-416,16-31-896</inkml:trace>
          <inkml:trace contextRef="#ctx0" brushRef="#br0" timeOffset="974">24496 18582 5376,'-33'0'2112,"0"16"-1152,1 0-576,16 0 608,0 17-384,-16 0-96,16-1-384,0 16-64,-1-16-64,1 1-512,0 0-128,16-17-2304</inkml:trace>
          <inkml:trace contextRef="#ctx0" brushRef="#br0" timeOffset="811">24253 18452 6656,'16'0'2464,"-16"0"-1344,0 0-1088,0 16 512,0 0-416,16 17-64,1-1-64,-1 17 64,-16-1-32,32 1-32,0 0 96,1-17-1472,-1 16-672,-16-32-640</inkml:trace>
          <inkml:trace contextRef="#ctx0" brushRef="#br0" timeOffset="1283">24544 18210 7168,'-16'-16'2720,"32"-1"-1472,-16 17-1024,0 0 640,0 0-224,16 0-64,1 0-128,-1 17 32,16-1-256,-16 0 64,17 0 64,-17 16 64,0 16 96,0 2-225,-16 14-95,0 17-32,0 0-32,-16-17-64,0 1-64,-17-16-64,17-1 32,0 1-1535,0-17-609,0 1-2016</inkml:trace>
          <inkml:trace contextRef="#ctx0" brushRef="#br0" timeOffset="1866">24997 18710 5120,'0'0'2016,"0"0"-1088,-16 0-96,16 0 736,0 0-128,0 0-64,0 0-416,0 0-192,0 0-448,0 0-64,16 0-32,0-16-96,17 16-32,-1 0-32,17-16 32,0 0-1056,-1 16-448,1 0-2560,-1-16-1312,-32 16 2528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29T16:36:31.924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F8878111-0CD5-4D33-BB6A-06B7AD2181EE}" emma:medium="tactile" emma:mode="ink">
          <msink:context xmlns:msink="http://schemas.microsoft.com/ink/2010/main" type="writingRegion" rotatedBoundingBox="23584,5932 33188,5567 33239,6923 23636,7288"/>
        </emma:interpretation>
      </emma:emma>
    </inkml:annotationXML>
    <inkml:traceGroup>
      <inkml:annotationXML>
        <emma:emma xmlns:emma="http://www.w3.org/2003/04/emma" version="1.0">
          <emma:interpretation id="{569E15E9-5C5B-4C4B-B1E4-1242B0CAB784}" emma:medium="tactile" emma:mode="ink">
            <msink:context xmlns:msink="http://schemas.microsoft.com/ink/2010/main" type="paragraph" rotatedBoundingBox="23584,5932 33188,5567 33239,6923 23636,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B07817-441A-4B38-88EA-4B045813A13B}" emma:medium="tactile" emma:mode="ink">
              <msink:context xmlns:msink="http://schemas.microsoft.com/ink/2010/main" type="line" rotatedBoundingBox="23584,5932 33188,5567 33239,6923 23636,7288"/>
            </emma:interpretation>
          </emma:emma>
        </inkml:annotationXML>
        <inkml:traceGroup>
          <inkml:annotationXML>
            <emma:emma xmlns:emma="http://www.w3.org/2003/04/emma" version="1.0">
              <emma:interpretation id="{F575050D-FA3B-4347-A9B9-A3BB8F3BB5F2}" emma:medium="tactile" emma:mode="ink">
                <msink:context xmlns:msink="http://schemas.microsoft.com/ink/2010/main" type="inkWord" rotatedBoundingBox="23584,5932 33188,5567 33239,6923 23636,7288"/>
              </emma:interpretation>
              <emma:one-of disjunction-type="recognition" id="oneOf0">
                <emma:interpretation id="interp0" emma:lang="en-US" emma:confidence="0">
                  <emma:literal>*TB test(s)</emma:literal>
                </emma:interpretation>
                <emma:interpretation id="interp1" emma:lang="en-US" emma:confidence="0">
                  <emma:literal>*'TB test(s)</emma:literal>
                </emma:interpretation>
                <emma:interpretation id="interp2" emma:lang="en-US" emma:confidence="0">
                  <emma:literal>*'TB test(s))</emma:literal>
                </emma:interpretation>
                <emma:interpretation id="interp3" emma:lang="en-US" emma:confidence="0">
                  <emma:literal>tttB]tc..rnMSElo^)</emma:literal>
                </emma:interpretation>
                <emma:interpretation id="interp4" emma:lang="en-US" emma:confidence="0">
                  <emma:literal>tttB]tc..rnMSEl6^)</emma:literal>
                </emma:interpretation>
              </emma:one-of>
            </emma:emma>
          </inkml:annotationXML>
          <inkml:trace contextRef="#ctx0" brushRef="#br0">23863 8397 2432,'0'0'960,"0"0"-512,0 0 448,0 0 608,0 16-224,0 1-32,0-17-288,16 16-128,-16 16-448,0 0 96,17 0 96,-17 17-192,0 0-64,0 15-32,0 18-32,0-18 0,0 1 0,0 0-64,0-1 32,0-16 0,0 2 32,16-34 0,-16 16 0,0-16-64,16 0 32,0 0-64,16-16 64,0 0-128,17 0 0,0 0-32,15 0-64,-15-16 32,0 16-32,-17 0 64,0-16 32,0 16-672,1 0-256,0-16-576,-17 16-224,0-16-992,-16 16-1504,0-16 1120</inkml:trace>
          <inkml:trace contextRef="#ctx0" brushRef="#br0" timeOffset="202">23863 8964 4480,'0'-17'1760,"-16"17"-960,16 0-384,0 0 544,0 0-192,16 0 0,-16 0-288,16-16-64,17 16-224,-1-16-64,17 16 0,-1-16-64,17 0 32,-16 16-64,-1-17-32,-16 1-1888,1 0-2080,-1 0 800</inkml:trace>
          <inkml:trace contextRef="#ctx0" brushRef="#br0" timeOffset="-414">23912 8365 5120,'0'0'1920,"0"0"-1024,0-16-352,0 16 704,0 0-416,0 0-96,0-16-224,0-1 0,17 17-288,-1-16 64,16 16 128,17 0-96,-1-16 64,1 16-224,15 0-96,-15 16-32,-1-16-32,1 0 64,-17 0 96,1 0-704,-1 16-256,-16-16-1536,-16 0-640,0 0 64</inkml:trace>
          <inkml:trace contextRef="#ctx0" brushRef="#br0" timeOffset="54057">24090 8462 2944,'16'0'1120,"-16"0"-576,0 0 128,0 0 608,0-16-32,0 16-32,0 0-64,0-16 96,-16 16-704,16 0 192,0-17 128,-16 17-128,16-16-32,0 0-128,-16 16-32,16 0-97,0 0-31,0 0-224,0 0-128,0 0 32,0 16 64,0 0 128,0 17 64,0-1 32,16 1 0,-16 15-192,0 1-64,16-1 0,-16 17 64,0 0-256,16-1 0,-16 1 64,17 0 128,-17-17-32,16 1-64,-16-1 128,17 1 128,-17-17-96,0 1 64,0-1-96,0-16 0,0 0-96,0 0-64,0 1 96,0-1 0,0-16-832,0 16-352,0-16-1504,0 0-607</inkml:trace>
          <inkml:trace contextRef="#ctx0" brushRef="#br0" timeOffset="55268">24543 8252 4736,'-16'0'1824,"16"0"-960,0 0-736,0 0 480,0 0 128,0 0 192,16 0-224,-16 0-32,0 16-384,16 0 192,-16 16 128,0 1 32,0 16 0,0 15-128,0 1-64,-16 0-128,16 15-32,-16 2-32,16-2 64,0 2-32,0-18 63,0-16-63,0 1 0,0 0 32,16-17 128,-16 0-256,16-16-96,1 0 0,31-16 0,-16 0-128,0 0-384,1-16-128,0 16-671,-17-16-257,16 16-1312,-16 0-640,0-16 192</inkml:trace>
          <inkml:trace contextRef="#ctx0" brushRef="#br0" timeOffset="54939">24559 8091 5632,'-16'-16'2176,"16"16"-1152,0 0-480,0 0 640,0 0-192,0 0-32,0-16-384,16 16-192,1 0-224,15 0 160,17-17 96,15 17-128,-15 0-32,-1-16-192,17 16-64,-33 0 64,17-16 96,-17 16-64,-16 0-64,-16 0-1216,0 0-480,-16 16-512,0-16-128,-16 33-480</inkml:trace>
          <inkml:trace contextRef="#ctx0" brushRef="#br0" timeOffset="55991">25142 8609 6784,'0'0'2624,"-16"0"-1408,16 16-928,0-16 608,-16 16-160,16 17 0,0-17-320,0 33-96,0-1-192,0 1-32,0-17 96,0 0-96,0 1-64,16 15 0,-16-15-32,0-17 128,0 0 64,0 0 64,-16-16 0,-1-32-128,17-1-96,-16-31-96,0-1 32,16 16-32,0-15 0,0-17 128,0 16 32,16 0-32,-16 17-64,16-17 224,1 17 160,-1 15-129,16-15-63,-16 32-32,0-1-32,1 17-64,-1 0-64,16 33-64,-16-17 32,1 16 96,-1 1 96,-16 15 64,0-15 32,-16-1 128,16 0 160,-17 1-96,-15-17 64,16 0-96,0 0 0,-1-16-96,17 16 32,0-16-192,0 0-96,17-16-128,-17 16 32,16 0-32,0 0 0,33 16 64,0 0 0,-17 1 0,16-1 64,-15 16-96,-1 1 0,-16-1 32,0 16 64,-16-15 96,0 15 128,-16-15 160,-16 15 32,0-32-192,-17 17-32,17-17-128,-17 0-32,16 0-32,1-16 32,0 0-480,15 0-224,1-16-1248,0 0-544,32 0-1663,0-17-609,17-15 832</inkml:trace>
          <inkml:trace contextRef="#ctx0" brushRef="#br0" timeOffset="56564">25594 7995 4864,'-16'-16'1824,"16"16"-960,0 0-160,0 0 640,0 0-160,0 0 32,0 0-224,0 0 32,16 0-576,1 0 96,-1 0 96,16 0-160,0 0 63,1-17-255,15 17-32,-15 0-64,15-16-32,-15 16-96,15 0-64,1 0 96,-17 0 0,0 16 96,-15 1 96,-17 15 160,16 0 32,-16 1-192,-16 15-32,16 17-64,0 0 32,0-1-128,0 1 0,0 0-32,0 0-64,16-1 32,0 1 32,-16 0-32,16-1-32,-16 1 224,16-16 160,-16-1-64,0 1 0,0-17-64,-16 0 64,0-15-32,0-1 0,-17 0-96,-15 0-32,15-16-96,-15 16 32,-1 1-128,-15-1 0,15 16-608,1-32-288,15 16-3040,17-32-1407,16 0 511</inkml:trace>
          <inkml:trace contextRef="#ctx0" brushRef="#br0" timeOffset="57599">26516 8949 8064,'-16'17'3072,"16"-1"-1664,-16-16-1216,16 16 640,0-16-96,0 16 32,16-16-224,0 16 0,16-16-320,1 16-65,0-16-31,31 16-64,-16-16-64,1 0 32,16 16 32,-17-16-1663,-15 0-673,16-16-1888</inkml:trace>
          <inkml:trace contextRef="#ctx0" brushRef="#br0" timeOffset="57404">26889 8238 4480,'33'-16'1664,"-33"0"-896,0 16 96,0-17 736,0 17-64,0 0-32,0 0-352,0 0-96,-17 17-160,1-1 0,0 16-97,-16 0 65,-1 0-64,1 1 64,-17 16-192,1-17-96,15 16-64,1-15 0,0-1-64,-1-15-32,17 15-224,0-16-64,0 0-64,16-16-64,0 16-64,16-16 32,0 16 32,17 0 64,-1-16-96,16 17 0,-15-17 32,15 16 64,-15-16-736,-1 16-256,0 1-768,-15-17-256,-1 16-895,-16-16-353,-16 16-896</inkml:trace>
          <inkml:trace contextRef="#ctx0" brushRef="#br0" timeOffset="58137">28038 8415 7296,'0'-32'2720,"0"15"-1472,16-15-416,-16 16 928,0 0-384,0-33-65,0 17-127,-16-1 64,16 1-704,0 16 192,-16-16 32,0 15 32,0-15 64,0 32-288,-17 0-96,0 0 0,1 0 32,-16 0-224,16 16-96,-17 0-96,16 1-96,-15 31-64,16-16-32,-17 33 64,16-16 64,17 15 0,0-15 64,0 16-128,16 0 0,16-17 32,0 1 64,0 0-32,17-1-32,0 1 32,15-17-32,-16-16 0,0 0 64,1 0 32,0-32 32,-1 16-64,-16-16-64,0 16-416,0-16-192,0 0-544,0 16-224,-16-16-960,0 16-352,17 0-2399,-1-17-1377,-16 17 3104</inkml:trace>
          <inkml:trace contextRef="#ctx0" brushRef="#br0" timeOffset="58317">28523 8642 3456,'0'0'1408,"0"0"-768,32 0 224,-32 0 736</inkml:trace>
          <inkml:trace contextRef="#ctx0" brushRef="#br0" timeOffset="58751">28540 8642 10784,'0'0'1920,"-16"0"-960,16 0-192,-17 0-32,1 0-192,16 0 32,-16 0-161,16 0 1,0 0-160,0 0-96,-17 0-64,17 0 0,0 0-128,17 0-64,-1 0 64,-16 0 64,16 0 64,-16 0-128,0 0 32,17 0 0,-17 0 64,0 0-32,0 0-32,0 0 96,0 0 0,-17 0-32,1 0-64,16 0 96,-16 0-64,16-16 64,0 16-64,0-16 64,0 16-128,16-17 0,-16 1 32,16 0 0,1 16-96,-17 16 64,16-16 32,-16 16 0,0 1 0,0-1 0,0 0 0,0-16 64,-16 16 32,-1 0 32,-15 0-416,15-16-128,-15 0-2431,16 0-961</inkml:trace>
          <inkml:trace contextRef="#ctx0" brushRef="#br0" timeOffset="59863">28862 8254 7168,'-16'-16'2720,"32"16"-1472,-32 0-1120,16 0 608,0 16-128,-16 0 96,16 0-256,0 16-32,0 1-224,16 15 0,-16 1 128,16-1-192,1 17 0,-1-16 0,0 15 64,0 1-32,0-16 0,-16-1 96,16 1 159,-16-33 65,17 0 0,-17-16 128,0 0 0,-17-32-256,17-17-128,-16 1-128,0-17 0,16 0-64,0-16-32,0 17 32,0-17-32,0 16 0,16 0 64,0 17 32,1 15 32,-1 1-64,16 0-64,1 15 32,-1 1-32,0 0 0,17 0 64,-1 16-96,1 0-64,16-16 64,-1 16 64,1 0 0,0-16-32,-1 16 32,-15-17 32,-17 17-1312,1-16-576,-1 16-1471,-15 0-641,-17 0 224</inkml:trace>
          <inkml:trace contextRef="#ctx0" brushRef="#br0" timeOffset="60548">29267 8513 5632,'0'-17'2176,"0"17"-1152,0 0-352,0 0 800,0 0-288,0 0-32,-16 0-384,16 17-128,0-1-384,-16 0 32,16 16 128,0-16-32,0 17 31,0-17-95,0 16 32,0 1-128,0-17-64,0 0 0,0 0-32,0 0 288,0 1 96,0-17-32,0 0 32,16-17-288,-16 1-64,16-16-96,-16 16-64,17-17-64,15 1 32,-16 0-32,0 15 0,0 1 64,17 0 64,-17 16-96,16 0 0,-15 0 32,-1 16 0,0 0 0,-16 1 64,16 15 96,-16 0 64,0 1 32,-16-1 0,16 0-64,0 1 32,0-17-64,0 0 0,16 0 96,0 0 96,0-16-128,17 0-64,-1 0 0,0-16-32,1 16-64,-1-16 32,-16 16-832,17-16-384,-33 16-2048,16-16-895,0 0-865</inkml:trace>
          <inkml:trace contextRef="#ctx0" brushRef="#br0" timeOffset="61713">30448 8059 5376,'0'-16'2112,"0"16"-1152,0 16-480,0-16 640,-16 0-128,16 0 64,0 16-256,-16 0-32,16 17-416,0 15 64,-16 1 96,16-1-128,0 33 32,-16-16-128,16-16 64,-16 31-65,16-31 1,-16-1-96,16 1 32,-16 0 64,16-17 160,0-16 32,0 0 96,0-32-256,0 0-96,0-16-64,0-1 32,0-32-160,0-15-32,0-17 0,16 16 64,-16 16-32,0 16-32,0 1 224,0 15 160,-16 1-192,16 32-32,-17-16-160,17 32-32,0 0 32,0 0 0,0 17-96,0 15 64,33 1-32,-17-1-64,0 1 160,16-17 96,-16 1-96,17-1-32,-17 0 64,0-15 32,17-1-32,-17-32-64,0-1 96,0-15 0,0-16 32,16-1 0,-15-16-64,-1 1-64,0-1 32,-16 16-32,17 17 128,-17 0 160,16-1-96,-16 17 64,0 16-224,0 0-32,0 16-64,0 17 0,0-1 64,0 16 0,0 17-96,0 0 0,16 0 64,-16-1 64,16 1 0,-16 0-32,16-17 32,-16 1 32,0 16-32,16-33 64,-16 0-704,0 1-224,0-33-992,0-17-384,16 17-1279,0-16-513,0 0 288</inkml:trace>
          <inkml:trace contextRef="#ctx0" brushRef="#br0" timeOffset="62055">31629 8091 5888,'-32'-32'2176,"32"32"-1152,0 0-224,0 0 800</inkml:trace>
          <inkml:trace contextRef="#ctx0" brushRef="#br0" timeOffset="62446">31564 8043 14176,'-16'0'1760,"0"0"-929,0-16-287,-16 16-192,-1 16 224,17-16 96,-17 17 32,1-17-64,0 16-256,0 0-160,16 16-224,-1 0 0,1-16-64,16 17 0,0 0 128,16-1 32,-16 0-32,17-16-64,-1 16 32,16 1-32,-16-1 0,16 1 0,-16-1 0,1 0 0,-1 0 192,0-15 128,-16 15-32,17 1 64,-17-17 0,-17 16 96,1-16-32,0 16 64,-1-15-128,-15-1-32,16 0-64,-16 1 0,-17-17-128,17 0-32,-1 0-96,17-17-32,-16 1-736,16 0-320,16 16-992,0-17-416,16 17-1311,0-16-481,16 16 256</inkml:trace>
          <inkml:trace contextRef="#ctx0" brushRef="#br0" timeOffset="87577">31791 8189 5120,'0'0'2016,"0"16"-1088,-16-16-384,16 0 704,0 0-160,0-16 32,0 16-288,0 0-128,16 0-384,-16 0 64,16 0 128,1 0-64,-1 0 64,16-16-160,0 0-33,0 16-191,1-17-96,0 17 64,-1-16 0,-16 16-895,16-16-321,-16 16-800,-16 0-256,0 0-1344</inkml:trace>
          <inkml:trace contextRef="#ctx0" brushRef="#br0" timeOffset="87936">31743 8205 5888,'0'0'2176,"0"0"-1152,0 0-768,0 0 512,0 0 32,0 16 128,0 1-64,0 15-64,-17 0-416,17 1 32,0 15 96,0 1-64,0-17 0,0 17-64,-16-1 63,16 1-95,0-1-32,-16-15 0,16 15 32,0-16-32,16 1 32,-16-1-64,16-16 0,1 17 32,-1-33 32,0 16-160,16-16-128,1 16 32,-1-16 0,0-16-32,1 0 32,-17 16-640,16-17-256,-15 1-864,15 16-383,-16-16-769,-16 16-224,0-16-352</inkml:trace>
          <inkml:trace contextRef="#ctx0" brushRef="#br0" timeOffset="88164">31629 8658 7040,'0'0'2720,"0"0"-1472,0 0-896,0 0 672,16 0-352,0 0-32,17 0-256,-17 0-64,32-16-192,-15 16-96,15 0 64,1-16-1280,-1-17-448,-15 17-2080</inkml:trace>
          <inkml:trace contextRef="#ctx0" brushRef="#br0" timeOffset="88509">32536 7930 6784,'0'0'2624,"0"0"-1408,0 0-640,0 0 736,0 0-384,-16 0-64,0 16-224,-1-16-96,1 33-288,0-17 128,-17 16 31,17 17 1,0 15 0,0 1-32,-16 16 0,16-16-288,16 16-32,-17 0 0,34-16 32,-17-1-672,16-15-320,16 0-607,-16-1-289,16-32-768,-16 0-320,17-16-160</inkml:trace>
          <inkml:trace contextRef="#ctx0" brushRef="#br0" timeOffset="88898">32858 8400 8320,'0'0'3072,"0"0"-1664,0 0-1152,0 0 768,0 0-448,-16 0 0,16 16-32,-16-16 32,0 17-321,0-1 1,0 16 64,-1 1-192,1-1 0,16-16 0,-16 16 64,16 1-96,0-1-64,0-16 0,16 17 32,0-1-32,1-16-32,-1-16 32,16 16 32,0-16-32,0-16 64,1 16-64,-17-16-32,1 0 96,-17 0 64,-17 16-64,1-16-64,-17 16-160,1 0 0,0 16-160,16-16-32,-16 16-1535,15-16-673,17 0-1824</inkml:trace>
          <inkml:trace contextRef="#ctx0" brushRef="#br0" timeOffset="89305">32746 8222 8064,'0'0'2976,"0"0"-1600,0 0-1184,0 0 768,-16 16-448,16 0-96,-17 0-64,1 17-192,16-17 192,0-16 64,-16 16 160,16-16 31,0 0 33,16-16 64,-16 0-192,16-17-32,-16 1-288,17-17-128,-1 17 32,0 16 0,0-16-32,0 15-64,-16 1 96,16 16 64,1-16-64,-17 32 0,16-16-32,0 16-64,0 1 32,0 15 32,1 0-672,15 17-288,-16-17-1312,0 1-607,0-17-1761</inkml:trace>
          <inkml:trace contextRef="#ctx0" brushRef="#br0" timeOffset="89723">33101 7930 7296,'0'-16'2720,"0"16"-1472,0 0-544,0 0 896,0 0-256,0 0-96,0 0-193,0 16-95,16-16-544,1 0 32,-1 16 0,16-16 128,0 16 96,-16 1-288,16-1-64,1 0 0,0 16 32,-1 17-96,-16-1-96,16 17 64,-16 0 64,0 0-128,-16-1-32,-16 1-128,16 0-32,-16-17 96,0 17 96,0 0 0,0-17 0,0 1-1248,-17-17-512,33-16-1664,-16 17-735,0-33-865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8:46.542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326FF720-E34F-45EB-B8D1-D0CA228EA25A}" emma:medium="tactile" emma:mode="ink">
          <msink:context xmlns:msink="http://schemas.microsoft.com/ink/2010/main" type="inkDrawing" rotatedBoundingBox="11907,13445 16003,13451 16002,13482 11906,13476" shapeName="Other"/>
        </emma:interpretation>
      </emma:emma>
    </inkml:annotationXML>
    <inkml:trace contextRef="#ctx0" brushRef="#br0">2694 1918 2944,'2'0'1344,"-2"0"-1056,0-2-352,0 2 864,2 0-640,0 2 576,0-4-576,0 0 128,2 2-224,4 0 64,0-2-96,1 2 64,0 0-64,3 2 352,0-2-320,0 0 608,0 0-512,4 0 224,0-2-288,-1 4-64,2-4 0,3 2 32,4 0-32,2 0 256,0 0-224,0 0-128,-2-1 64,0 0 96,4 1-96,2 1 192,-1 2-160,1-3-96,-1 4 64,-1-2-96,4 0 64,0 1 288,4-3-192,-2-1 512,-2-1-448,-1 2 128,5-2-192,-1 0-128,-1 2 64,1-2 0,0 0 0,1 2 160,1 0-128,1 0-96,-3-2 64,-2 1 96,2 1-96,1 1 0,0-2 32,1 1-128,-1-3 64,-3 2 32,4-2 0,2 3 160,-3-3-128,0 0 0,-2 3 0,12 2-128,-2-1 64,-6 2 128,-2-3-96,1 2-256,-4-2 192,5 1 128,-3-2-64,2 2 0,-1-2 32,-3 2-128,4-2 64,-1 1 128,0 1-96,-1 0 96,1-1-64,-1-1-32,5 2 32,2-1-224,0-2 160,-2 0 192,4 2-160,-2 0-64,-2-2 64,0 1 96,-2 0-96,-2-1-160,4 1 128,-2 1 192,-1 0-160,-4 1 32,-2 1 0,4-2-32,-3 2 0,5 2-96,-4-3 64,-2 0 192,-2-1-128,2 2-160,2-4 96,-3 5 192,2-4-160,-4 1 32,-2 0 0,0 1-128,4-1 64,-2 1-64,-1 1 64,0 2 128,-3-4-96,0 0 96,0 0-64,4 4-32,-3-4 32,-1 0-128,1 0 64,-1 0 128,1 0-96,-1-2 96,-2 0-64,5 6-192,-3-4 128,0 0 96,0 0-64,0 2-64,2-2 32,-6 0 32,0 0 0,0-2 160,-1 2-128,2 0-96,-1 0 64,0 2 0,0-2 0,0 2 64,2-3-32,-4 2-96,0-2 32,-2 1 192,0 0-128,3-1 0,0 1 0,-3 1-128,2-1 64,-1 0 32,-2 0 0,-2 1 64,2-2-32,0-2-32,-2 3 32,-1 0-32,0-4 0,-2 2 0,-2 0 0,-2 0 64,0 0-32,-1 0-96,0 1 32,3 1-7776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9:01.895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58198524-A032-44E2-9B93-EF01BA5E30AC}" emma:medium="tactile" emma:mode="ink">
          <msink:context xmlns:msink="http://schemas.microsoft.com/ink/2010/main" type="inkDrawing" rotatedBoundingBox="12388,17848 13932,17880 13931,17915 12387,17883" semanticType="underline" shapeName="Other">
            <msink:sourceLink direction="with" ref="{08363465-CD99-4573-B5A5-FE63AF380EF8}"/>
            <msink:sourceLink direction="with" ref="{8012A1B3-35C3-4578-B959-A8B1A5640656}"/>
          </msink:context>
        </emma:interpretation>
      </emma:emma>
    </inkml:annotationXML>
    <inkml:trace contextRef="#ctx0" brushRef="#br0">1869 4946 3840,'-9'-3'1760,"1"3"-1376,0 0-480,4 0 1632,0 0-1216,2 0 768,-2 0-768,2 0 416,0-1-544,4-1 192,0 1-288,3 1-160,2-1 64,3 0 256,2 0-192,2-1 160,1 0-192,8 0 0,3 1 0,2 0-32,2 0 0,0-1 64,2 1-32,3 1 64,1 1-64,-1 1-96,-1-1 32,4 1 32,2 1 0,-2 0 0,5-2 0,8 1 0,-1 1 0,2-2 64,5 2-32,2-2 64,-2-1-64,-5 0-96,7 0 32,-5 0 32,-1-1 0,-6 1 64,1 0-32,-2 0-32,-6 1 32,-1 0-224,-5 0 160,-4 7 96,-3-3-64,9 0 0,-6-1 32,-4 1-672,-6-3 512,-2 2-1664,-4-1 1376,-4-3-5376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9:27.368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6F7382A3-3AFD-4E89-AFBC-A5B3C9399EC2}" emma:medium="tactile" emma:mode="ink">
          <msink:context xmlns:msink="http://schemas.microsoft.com/ink/2010/main" type="inkDrawing" rotatedBoundingBox="12310,16595 17720,16685 17712,17183 12302,17094" shapeName="Other"/>
        </emma:interpretation>
      </emma:emma>
    </inkml:annotationXML>
    <inkml:trace contextRef="#ctx0" brushRef="#br0">1764 3680 5248,'-11'-3'2400,"10"6"-1888,-1 1-640,2-4 1088,0 4-800,0-3 512,2 2-512,2-1-96,3 3 0,-2 1-160,3 2 64,-1 2 192,0 3-128,-2 5-96,3 2 64,-1-1 96,0 1-96,0-2 0,0 4 32,0-6-32,-1-2 0,0-1 0,-1-2 0,4-1 64,0-1-32,-2 0 64,1-1-64,1-2-96,1 0 32,9 1 128,-3-1-96,3-2 448,3-3-320,2-1-160,0-1 32,0 0 96,7 0-96,3-1-64,0 1 32,0 0 128,3-1-96,3 2 96,0 0-64,1 0-192,0 0 128,3 2 96,3-2-64,0 0-64,-3 0 32,8 1 128,-1-1-96,0 0 0,4 1 32,-2 1-128,2-2 64,-6 1 128,5 3-96,-2 2 96,3-3-64,2-3-480,3 4 384,13-5 0,-2 5 32,2-2-160,-7 2 160,-2-2 0,3 1 32,-2 0 0,-2 0 0,-3 1 0,3 0 0,-4 0 64,5 0-32,0 0-32,-2-2 32,2 0-32,-2-1 0,-3 0 0,6-1 0,-4 0 0,-3 2 0,1-2-288,-2 1 224,-3-1-64,-8 1 96,-3 1 128,0 1-96,-4-2 192,-7 2-160,-4 1 0,-3 0 0,-1 2-128,-7 2 64,-3 5 128,0-1-96,-4-1 0,1-1 32,-3 0 128,8 1-128,-9-2-160,6 4 96,0-4 192,-3 2-160,-2-4 32,-1 2 0,-1-1 32,-2-1-32,1-2 416,-1-2-320,-1-1 384,0-2-384,-1 0 448,1-3-416,2-1 96,-2-6-192,0 0 64,-1 2-96,1-1-192,2 1 128,-3 1 96,0-2-64,2-2 384,0 0-320,1-1 160,-3 0-160,4 1-32,1-1 0,-1 3 32,-1 1-32,-1 0-192,0 0 128,0 2-192,0 1 192,2 1 96,0 2-64,0-1 0,2 0 32,4 2 32,0 0-32,2-2-96,2 2 32,0 0 32,4 0 0,0-1 0,0 1 0,3-2-192,5 1 160,2 0 96,-1-4-64,4 0-64,-3 1 32,5 1 32,1 3 0,0-1 160,0-1-128,-4 0-608,3 1 448,0 1 480,1-1-288,0 1 0,-1-1-32,-2-1-32,5 2 0,-1-1 0,-3 1 0,1-2 0,-3 2 0,-2-1 0,6 0 0,-1 1 160,-2 1-128,0-1-96,-3 1 64,-2-1 0,4 1 0,-4 0-96,2 0 64,0 0 128,1 0-96,-3 0 0,-3 0 32,6 0-32,-2 1 0,1-1 0,-2 0 0,3 0 64,-2 0-32,-3 0-96,3 0 32,-2 0 32,-1 0 0,-3 0 64,1-1-32,-1-1-32,-3 1 32,0 1-128,0 0 64,2 0-64,0 0 64,-3 0 128,-4 0-96,3 0 0,-6 0 32,0 0 128,-1 0-128,3 0-160,-5 0 96,1 0 0,-2 0 32,0 0 0,-1 0 0,-2 0 0,0 0 0,-2-1 160,-1-2-128,1 1 896,1-2-704,-3 0 704,0 0-704,1-2 160,-1-4-257,1 1 1,0-1-96,-2 0-32,2-3 32,-2-1-32,0-9 0,-2 0-1791,2-2 1407,-2-9-9664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9:39.742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9A6F83B1-8BAB-41A8-B645-6C0F9973096C}" emma:medium="tactile" emma:mode="ink">
          <msink:context xmlns:msink="http://schemas.microsoft.com/ink/2010/main" type="inkDrawing" rotatedBoundingBox="18534,16608 23684,16612 23683,17132 18533,17128" shapeName="Other"/>
        </emma:interpretation>
      </emma:emma>
    </inkml:annotationXML>
    <inkml:trace contextRef="#ctx0" brushRef="#br0">4269 3741 4736,'-2'-3'2080,"0"3"-1632,2 0-544,0 0 736,0 0-512,2 0 224,-1 3-256,0-1-256,4 3 160,2 3 160,0 4-160,-1 1 320,1 6-256,-3-1 320,3 2-288,1 1 224,-1-3-224,-2-1 128,2-2-192,2 2 0,-1-6 0,4 3 32,0-5-32,-2 0-96,0-4 32,2 3 384,1-2-288,-1-2 160,6-2-160,1 2 320,1-1-288,1-2-224,0 1 128,2 1-32,0-2 32,6 0-96,1 1 64,1-1 192,-1 3-128,-1-2-96,-2 1 64,4 1 0,2 0 0,1 0 64,-1-2-32,0-1 64,5 0-64,2 2-96,-1-3 32,-2 3-64,-1-2 64,5 1 192,1 1-128,-1-1 96,-1 1-96,2 1-96,26-3 32,-1 3 32,-7-3 0,-5 3 0,-3-3 0,-2 1 0,2 1 0,11 0-96,-6-3 64,2 1 192,1-1-128,-3 0-96,0 0 64,5 0 0,-4-1 0,-5 2 64,0-1-32,0 2-96,-1-3 32,-4 1 32,2 0 0,2 0 0,-3-1 0,-1 0 64,5-1-32,-2 5-96,-2-6 32,-5 2 128,2 0-96,-3 3 0,-2 0 32,-1-2 32,-6 1-32,-2-1 64,1 2-64,-2 1-288,-1-3 192,0 3 224,-3-2-160,-3 5-64,-4-7 64,-1 7 0,-2 0 0,-3-2 160,7 2-128,-6-1-96,1 0 64,-2 1 96,-1 0-96,-2 1 96,-1-1-64,-1 0-32,0-1 32,-4 4 128,2-1-128,-2 0 448,-1-2-352,-1 0-160,-1-2 32,0-1 608,-1-3-480,1-1 416,2-6-384,0-1 352,-2 0-384,2-3 288,1 1-320,-1-1-32,2-1-32,-1-2-32,0 3 0,3 0 64,-1-3-32,4 1-32,0-2 32,1 0-128,3 1 64,0 1 32,1 1 0,-1 3-96,3 3 64,-1 1-64,-1 1 64,1 2 32,2 0 0,3 1-96,1 1 64,1-1 32,1 0 0,1 0 160,0-1-128,1 2 0,5 0 0,-1 0-128,1 2 64,0-2 128,0 1-96,4 1-64,2 2 32,3-4 32,0 0 0,0 0 64,5 0-32,2 6-96,-2-8 32,-2 1 32,6-1 0,3 1 160,-8 0-128,1 1-96,5 0 64,2-2 0,-3 1 0,3 1 64,-1-1-32,-3 0-32,-4 0 32,-1-1-32,-2 2 0,-4-1 0,-4-1 0,-1 1 0,-4 0 0,-3-2 0,2 2 0,-4 0 0,0-1 0,-2 2 64,-4-2-32,-5 1-32,-1 0 32,-2-1 768,-3 0-640,-2 1 127,0-2-191,-1 2 32,-1-2-96,1-1 160,-2 0-160,1-3 544,-2-3-448,2-5 320,-2-4-352,1-8 64,-2-1-128,2 3 160,-2 2-160,-2 0 96,-1 5-96,-1-1-4127,-1 3 3199,-1-3-8736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09:03.662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6DC971AF-F3CB-4A67-8EF0-1992DE10ACF5}" emma:medium="tactile" emma:mode="ink">
          <msink:context xmlns:msink="http://schemas.microsoft.com/ink/2010/main" type="writingRegion" rotatedBoundingBox="12506,17206 18775,17158 18783,18207 12514,18255"/>
        </emma:interpretation>
      </emma:emma>
    </inkml:annotationXML>
    <inkml:traceGroup>
      <inkml:annotationXML>
        <emma:emma xmlns:emma="http://www.w3.org/2003/04/emma" version="1.0">
          <emma:interpretation id="{3160C82F-8FF0-486E-88D5-FBDA1A6B5C08}" emma:medium="tactile" emma:mode="ink">
            <msink:context xmlns:msink="http://schemas.microsoft.com/ink/2010/main" type="paragraph" rotatedBoundingBox="12506,17206 18775,17158 18783,18207 12514,18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63312E-0A68-437B-8D2B-A83FFDB91F77}" emma:medium="tactile" emma:mode="ink">
              <msink:context xmlns:msink="http://schemas.microsoft.com/ink/2010/main" type="line" rotatedBoundingBox="12506,17206 18775,17158 18783,18207 12514,18255"/>
            </emma:interpretation>
          </emma:emma>
        </inkml:annotationXML>
        <inkml:traceGroup>
          <inkml:annotationXML>
            <emma:emma xmlns:emma="http://www.w3.org/2003/04/emma" version="1.0">
              <emma:interpretation id="{08363465-CD99-4573-B5A5-FE63AF380EF8}" emma:medium="tactile" emma:mode="ink">
                <msink:context xmlns:msink="http://schemas.microsoft.com/ink/2010/main" type="inkWord" rotatedBoundingBox="12507,17370 13447,17362 13450,17650 12509,17657">
                  <msink:destinationLink direction="with" ref="{58198524-A032-44E2-9B93-EF01BA5E30AC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C L T</emma:literal>
                </emma:interpretation>
                <emma:interpretation id="interp2" emma:lang="en-US" emma:confidence="0">
                  <emma:literal>" T</emma:literal>
                </emma:interpretation>
                <emma:interpretation id="interp3" emma:lang="en-US" emma:confidence="0">
                  <emma:literal>c L T</emma:literal>
                </emma:interpretation>
                <emma:interpretation id="interp4" emma:lang="en-US" emma:confidence="0">
                  <emma:literal>2 T</emma:literal>
                </emma:interpretation>
              </emma:one-of>
            </emma:emma>
          </inkml:annotationXML>
          <inkml:trace contextRef="#ctx0" brushRef="#br0">2161 4507 5376,'14'-6'2400,"-14"-1"-1888,2 0-640,-4 6 1632,2-2-1216,0 1 1248,0 0-1152,-4-1 704,1 1-800,-3-1 448,1 1-544,-3-1 640,0 2-640,0 0 608,-2-1-576,-3 4 223,0-2-319,-3 3 480,-8 7-480,1 0-128,3 3 0,1 1 0,4 4 0,2 1-192,4 0 160,2 1 96,3 1-64,4-1 0,1-2 32,9-3-128,3-1 64,4-3 32,2 0 0,-1-5 160,1-1-128,-2-1 0,-2-2 0,-3 0-1215,0-1 927,-4-1-3040,-1 0 2560,-3 0-7616</inkml:trace>
          <inkml:trace contextRef="#ctx0" brushRef="#br0" timeOffset="553">2409 4513 7936,'-9'-7'3552,"3"6"-2784,6-6-960,-1 3 1472,1 1-1056,-3-1 128,3 1-256,-3 1 480,5 2-448,-4 3 224,2 1-256,2 1 192,-2 3-192,-2 2 192,2 2-192,2 1 32,-2 5-96,0 0 64,3 1-64,-3 0 64,1-2-64,0 0 415,1-3-319,-2-1 288,3-2-320,-2-1-32,1-1-32,0-2 320,5-1-288,-2-1-96,4-2 32,-1-2 352,2-1-288,0-1 0,0-1-32,1 1 224,-1-1-192,-1 1-224,3 1 160,-5 0-2527,4 1 1951,3 1-5696,-1-1 4832</inkml:trace>
          <inkml:trace contextRef="#ctx0" brushRef="#br0" timeOffset="908">2657 4475 8320,'-3'-1'3776,"2"4"-2976,2-5-1024,-1 2 1888,2 0-1344,1-3 768,2 1-768,4-1 607,5 1-703,5 1 448,3-2-512,0 1-256,1-2 96,0 0-128,-2 0 96,-2 1 384,-2 1-288,-4 0-352,-3 2 224,-3-3-2399,-4 2-2113,-3-1 3360,-3 1-5440</inkml:trace>
          <inkml:trace contextRef="#ctx0" brushRef="#br0" timeOffset="1129">2770 4474 6656,'-4'0'3040,"2"0"-2400,5 9-800,-3-9 1600,0 0-1184,2 0 1280,-2 4-1152,1 2 960,1-1-992,-1 2 607,0 3-703,1 3 480,-1 5-544,1 1 448,-1 2-480,0-3 192,2 0-256,1-2-160,-3-1 64,0-4-2144,0-2 1665</inkml:trace>
        </inkml:traceGroup>
        <inkml:traceGroup>
          <inkml:annotationXML>
            <emma:emma xmlns:emma="http://www.w3.org/2003/04/emma" version="1.0">
              <emma:interpretation id="{8012A1B3-35C3-4578-B959-A8B1A5640656}" emma:medium="tactile" emma:mode="ink">
                <msink:context xmlns:msink="http://schemas.microsoft.com/ink/2010/main" type="inkWord" rotatedBoundingBox="13772,17730 14098,17727 14100,17992 13774,17995">
                  <msink:destinationLink direction="with" ref="{58198524-A032-44E2-9B93-EF01BA5E30AC}"/>
                </msink:context>
              </emma:interpretation>
              <emma:one-of disjunction-type="recognition" id="oneOf1">
                <emma:interpretation id="interp5" emma:lang="en-US" emma:confidence="0">
                  <emma:literal>rod</emma:literal>
                </emma:interpretation>
                <emma:interpretation id="interp6" emma:lang="en-US" emma:confidence="0">
                  <emma:literal>oof</emma:literal>
                </emma:interpretation>
                <emma:interpretation id="interp7" emma:lang="en-US" emma:confidence="0">
                  <emma:literal>Pod</emma:literal>
                </emma:interpretation>
                <emma:interpretation id="interp8" emma:lang="en-US" emma:confidence="0">
                  <emma:literal>Nod</emma:literal>
                </emma:interpretation>
                <emma:interpretation id="interp9" emma:lang="en-US" emma:confidence="0">
                  <emma:literal>Pad</emma:literal>
                </emma:interpretation>
              </emma:one-of>
            </emma:emma>
          </inkml:annotationXML>
          <inkml:trace contextRef="#ctx0" brushRef="#br0" timeOffset="-1047">3222 4808 7168,'-8'0'3232,"6"-3"-2528,2 7-896,2-3 320,1 2-160,3 1 32,1-1 0,3 1 0,0 0 0,2 0 64,5 2-32,2 0 160,1-2-160,2 3 192,-1-2-192,0 4 0,1-2 0,-4 0-32,-3-1 0,6 1 64,-3-1-32,-3 0 160,-1 0-160,-2 1 192,-3-1-192,-3-1 96,0 2-96,-6-3 64,0 1-64,-6 0-32,-4 1 32,0-4 32,-1 3-32,0-1 64,-3 0-64,-2 0 256,0 1-224,0 0 320,-1 0-288,2 2 64,-7-1-128,4 0-32,4 0 32,2 0-32,0-2 0,2 3 0,2-2 0,0 1 0,2-1 0,0 4 256,2-6-192,-1-1 768,2-4-640,2-2 480,-2-5-512,1-2 0,0-10-96,-1 0 32,-2-4-64,0 0 159,-1 1-159,2 2 96,-1 0-96,-1 3-96,0 3 32,2 4-3999,0-4 3167,2 0-7264</inkml:trace>
        </inkml:traceGroup>
        <inkml:traceGroup>
          <inkml:annotationXML>
            <emma:emma xmlns:emma="http://www.w3.org/2003/04/emma" version="1.0">
              <emma:interpretation id="{C97A770F-D787-407D-8565-F322C04B2A17}" emma:medium="tactile" emma:mode="ink">
                <msink:context xmlns:msink="http://schemas.microsoft.com/ink/2010/main" type="inkWord" rotatedBoundingBox="14520,18041 14659,17313 15040,17385 14902,18114"/>
              </emma:interpretation>
              <emma:one-of disjunction-type="recognition" id="oneOf2">
                <emma:interpretation id="interp10" emma:lang="en-US" emma:confidence="0">
                  <emma:literal>N(0,Varmh,0,6at)</emma:literal>
                </emma:interpretation>
                <emma:interpretation id="interp11" emma:lang="en-US" emma:confidence="0">
                  <emma:literal>N(o,Varmh,0,6at)</emma:literal>
                </emma:interpretation>
                <emma:interpretation id="interp12" emma:lang="en-US" emma:confidence="0">
                  <emma:literal>N(0,Varmh,0,6)t3)</emma:literal>
                </emma:interpretation>
                <emma:interpretation id="interp13" emma:lang="en-US" emma:confidence="0">
                  <emma:literal>N(0,Varmh,0,6)t])</emma:literal>
                </emma:interpretation>
                <emma:interpretation id="interp14" emma:lang="en-US" emma:confidence="0">
                  <emma:literal>N(o,Varmh,0,6)t])</emma:literal>
                </emma:interpretation>
              </emma:one-of>
            </emma:emma>
          </inkml:annotationXML>
          <inkml:trace contextRef="#ctx0" brushRef="#br0" timeOffset="2529">4111 4660 7296,'-12'-7'3232,"18"13"-2528,-9-8-896,5 5 672,-1 0-416,0-1 608,-3 8 448,0 4-800,1 9 224,-4 3-416,3 10 192,-1 0-224,0 3 192,2 3-192,2 4 32,-2-6-96,0-8 64,-1 0-64,0 0 512,1-7-416,-1-6 767,1-6-703,0-9 832,-2-6-768,0-6-320,0-9 96,-1-13 32,0-6-64,-1-6-512,1-5 384,-1-5 64,4 6 32,-1 1 640,2 8-480,-2 3-192,2 8 64,0 5 160,2 7-160,-1 2-64,3 8-96,18 24 192,-1 7-64,0 5 32,2 4 32,-2 0 128,3 4-128,-3-3-160,3 2 96,0-6 0,-2-3 32,-2-4 64,-3-8-32,-1-2 608,-4-6-512,0-9 1056,-2-7-928,-2-9 256,-2-9-352,0-9-96,-3-11-32,-2-8 224,-1-6-192,-1-6-128,-5 5 64,3 3-96,-3 7 64,2 3-64,0 11 64,1 4-1152,3 10 928,4 4-5535,2 7 4479,4 4-7648</inkml:trace>
        </inkml:traceGroup>
        <inkml:traceGroup>
          <inkml:annotationXML>
            <emma:emma xmlns:emma="http://www.w3.org/2003/04/emma" version="1.0">
              <emma:interpretation id="{9A9C48D9-BC58-43F3-975E-88D3950A4EB5}" emma:medium="tactile" emma:mode="ink">
                <msink:context xmlns:msink="http://schemas.microsoft.com/ink/2010/main" type="inkWord" rotatedBoundingBox="15196,17185 18775,17158 18783,18207 15204,18235"/>
              </emma:interpretation>
            </emma:emma>
          </inkml:annotationXML>
          <inkml:trace contextRef="#ctx0" brushRef="#br0" timeOffset="3102">4780 4474 7680,'2'-12'3456,"-5"5"-2720,3-2-928,-2 6 1312,0 0-928,-2-1 832,-1 1-768,-3 3 672,0 1-704,-2 5-96,-3 6-64,-1 5 384,-1 1-352,1 12 223,1 3-223,4 3 128,0 4-192,1 6 288,5 2-256,0 0 64,3 3-96,1-1 256,2-7-224,4 3-288,6-4 160,-2-3-1471,3-4 1183,1-4-2912,-3-6 2496,2-7-7200</inkml:trace>
          <inkml:trace contextRef="#ctx0" brushRef="#br0" timeOffset="3739">4944 4718 6656,'-1'0'2944,"0"0"-2336,-1 3-768,2 0 1408,-2-1-1024,2 2 928,-2 0-864,-1 6 736,0 4-736,1 3 352,-2 1-448,2 0 256,0 2-352,4-2 224,0 0-224,3-2 383,0-2-351,4 0-64,1 1-32,1-3 128,1-1-128,0-4-96,-3-1 64,0-4 608,3-6-480,2 0 608,-2-3-576,1-2 288,0-3-320,-3-2 544,0-4-512,-2-5 384,-2-1-384,-2-1 416,-5-1-416,-4 0 96,-5-2-192,-2 4 320,-1 3-288,0 3 416,1 7-384,-3 5-64,1 5-32,-2 4-480,-1 5 352,0-1-2496,2 3 2016,5 3-6143,4-1 5183,4 3-5984</inkml:trace>
          <inkml:trace contextRef="#ctx0" brushRef="#br0" timeOffset="4593">5332 4914 8192,'-2'-1'3680,"2"2"-2912,0 2-960,0-1 1824,0 2-1312,-2 3 160,1 5-320,-2 2 64,-3 4-192,-2 4 0,-4 0 0,0-1 32,0-2-32,2 0-2272,2-5 1792,0-3-6432,8-3 3360</inkml:trace>
          <inkml:trace contextRef="#ctx0" brushRef="#br0" timeOffset="5108">5482 4554 8064,'-3'-4'3552,"3"4"-2784,0 1-960,0-1 1568,1 3-960,3 3-192,0 2-32,0 6-160,3 3 160,-2 6-160,0-5 544,4 11-448,-3 1 128,2 6-192,-2-3 160,1 0-192,-2-4 0,3-5 0,-2-5 128,-2-5-128,2-4 1087,-1-6-895,1-5 384,-1-10-416,1-7-64,0-10-64,0-4 32,0-9-64,0-5-192,4 3 128,-1 7 0,-2 5 32,0 7 0,-1 4 0,-1 1-736,-1 5 576,2 5-3231,-4 6 2623,2 1-8480</inkml:trace>
          <inkml:trace contextRef="#ctx0" brushRef="#br0" timeOffset="6120">5792 4793 4992,'-1'-6'2304,"1"7"-1824,-2-2-608,1 1 1888,0-3-1408,1 3 960,-4 2-992,1 0 928,1 2-960,-1 1 416,0 1-512,-1 1 320,-1 2-352,3 1-32,-2-1-64,3 1 32,2-1-64,1 1-192,1-2 128,1-2 96,2-1-64,1-2 96,1 0-64,-1-2 416,4-2-320,-2-4 96,2-1-160,-4-3 256,0-4-256,-1-2 64,-4-13-96,-6 5 255,0 4-223,-2 3 224,1 4-192,-2 4-64,-7 9 0,-1 4-128,2 5 64,-1 4-64,3 2 64,2 1 128,3-2-96,4-2-160,2 1 128,1-3 96,6-1-64,0-2 0,2-2 32,1-5-32,2-2 0,3-1 64,-3-4-32,0-3 160,-1-4-160,-1-5 0,-3-1 0,-2 0 128,-3 1-128,1 2 192,0 4-192,-3 4 544,0 2-544,0 5 32,-1 4-32,1 3-32,-2 3 64,4 8-32,-2 1-32,1 1 32,2 2-128,0-5 64,2-1-1504,-1 0 1216,0-4-2943,0-3 2495,2-1-7808</inkml:trace>
          <inkml:trace contextRef="#ctx0" brushRef="#br0" timeOffset="6538">5986 4716 8960,'-1'-2'4096,"1"1"-3232,0 2-1088,0-1 736,0 2-448,0 2 64,0 0-96,0 0-96,1 2 32,-1 6-64,2 0 64,0 2-160,-1-2 160,0 2 448,1-2-320,-1-1 224,0-4-224,1-1 192,0-4-192,-1-4 192,0 0-192,1-4 192,-2-4-192,2-4 192,0 0-193,-1 0 193,3 2-192,3 0-64,-1 2 0,3 4 32,0-1-32,1 2-32,-2 3 32,0-2 32,3 4-32,-2-2-640,9 1-8927,-2-6 7423,4-2-1056</inkml:trace>
          <inkml:trace contextRef="#ctx0" brushRef="#br0" timeOffset="28351">6252 4494 5120,'-6'9'2400,"-4"-5"-1888,3-1-640,3 0 352,3 2-192,-5 2 608,6 5-512,-2 3 704,2 5-640,-3 4 608,0 2-576,1 1-32,0 7-128,-1 1-128,1 7 32,-1-4 128,0-1-96,0 2-64,0-5 32,0-5 288,1-4-192,2-5 768,-2-2-640,2 2 480,0-6-512,0 0 0,0-4-96,0 0-672,2-2 480,-2-4 832,4 0-576,3 0 160,4-2-192,3-2 32,6-2-96,4-3 160,2 0-160,6 1-2048,2-1 1568,2-2-7808</inkml:trace>
          <inkml:trace contextRef="#ctx0" brushRef="#br0" timeOffset="27970">6264 4445 6784,'-7'-1'3136,"7"-1"-2464,-3 2-832,3 0 1600,2-1-1184,-1 0 384,3-1 64,2-1-512,5 2 192,1-1-288,2 0 128,3 0-192,1 1-96,4 0 64,0 1-1344,-5 1 1056,-3-2-5280,-2 2 4320,-8 0-2752</inkml:trace>
          <inkml:trace contextRef="#ctx0" brushRef="#br0" timeOffset="9854">6394 4711 5888,'-2'-2'2624,"2"2"-2080,-2-1-672,2 0 1536,0 0-1152,0 0 832,2-6-352,1 2-512,1 1-96,5 0-96,-1 3 480,2 0-384,0 1-224,0 2 96,0 3 64,0 2-64,-3 2 96,-3 1-64,1 4 160,-5 0-160,0 2 352,0-3-288,-2-2 320,0-2-320,1-2 320,0-4-320,1-3 320,0-2-320,1-6 224,2-1-224,2-2-64,2-2 0,0-3-32,3-1 0,0 3 0,-1 2 0,1 1-96,-2 4 64,-1 2 32,0 2 0,-1 2 0,-3 10 64,-2 3-32,-1-1-96,-1 3 32,0 1 32,-1 0 0,0 1 0,0-7 0,2 0 64,2-3-32,2-5 255,0-2-223,0-7-32,8-1 0,-1-2 128,0-2-128,-1-2-96,3 1 64,-3 2-96,-1 2 64,-3 2 128,0 3-96,0 3-256,-2 4 193,-1 3 126,-2 3-63,-1 2 0,-1 3 32,-2 5 32,1 1-32,-2 3-192,2-2 129,0-1-1601,1-4 1248,1-2-1632,1-8-3840,3-5 4448,1-5-2112</inkml:trace>
          <inkml:trace contextRef="#ctx0" brushRef="#br0" timeOffset="10141">6864 4402 8576,'-1'-6'3872,"1"4"-3040,-2 2-1056,-1 1 640,-1 4-384,0 3 288,-3 4-256,2 6 160,-3 4-192,2 1 448,-1 6-352,7 3 384,-6 1-384,0-3 0,3-1-64,0-1-128,3 0 32,0-2 192,1-2-128,3 0-1696,0-8 1312,-1-6-1504,1-2 1376,1-4-7360</inkml:trace>
          <inkml:trace contextRef="#ctx0" brushRef="#br0" timeOffset="10948">6910 4674 7552,'-2'-3'3360,"4"4"-2656,4-2-896,-3 1 2016,1-2-1472,3 4 672,3-2-736,6 1-64,1 0-160,2 1-64,-2-2 32,1 0-1472,-3-1 1120,-3 0-9024</inkml:trace>
          <inkml:trace contextRef="#ctx0" brushRef="#br0" timeOffset="10608">6932 4613 7296,'0'-5'3360,"0"4"-2656,1-2-896,-1 2 1312,0 0-928,0 1 1280,1-2-1120,1 1 544,1 0-640,1-1 96,2-1-224,2 2 0,5-1-96,-1 2-32,-1 0 32,2 3-128,-3 0 64,-2 1 192,-2 3-128,-1 0-160,-4 1 96,-4 2 96,-1 0-64,-7 2 288,2-2-225,-1 0 225,0 0-192,1 1 32,1-3-96,-1 1-96,4 0 32,3-1-160,1 1 160,2 1 192,1-3-160,1 1 32,2-5 0,5-3-416,-2 0 320,1-2-2239,0 0 1823,-1-3-3168,-2 1 2784,-1-1-5440</inkml:trace>
          <inkml:trace contextRef="#ctx0" brushRef="#br0" timeOffset="11384">7124 4788 7552,'4'4'3456,"-3"-4"-2720,0 5-928,-1-2 1376,0 2-960,-1 1 448,-4 14-480,-3 2 704,1-2-704,2 4 32,-3-3-160,2-2-320,-2-2 192,2-5-1664,2-4 1344,1-4-4512,3-4 3776,1-6-3488</inkml:trace>
          <inkml:trace contextRef="#ctx0" brushRef="#br0" timeOffset="11997">7271 4533 6784,'2'-4'3040,"2"3"-2400,-5 1-800,1 0 608,0 0-384,-3 2 512,0 3-448,-1 2 832,-2 4-704,0 3 672,2 1-704,-3 3 352,3 2-416,1-1-192,0 2 32,2-1 96,-1 2-96,0-4-64,4 0 32,1 2 192,1-4-128,0-4 448,4-3-352,-1-4 0,1-3-64,4-4 128,-3-5-160,2-2 0,-3-1 0,0-3 128,1-1-128,-2-5 288,1-5-257,-1-8-222,-1 2 159,-2 2-32,-3-4 32,-1 7 64,-1 3-32,-3 5 415,-2 3-319,-3 4-160,-1 6 32,-2 2-96,1 1 64,0 6 32,1 1 0,0-2 64,1 2-32,4 0 64,0 2-64,0 0-96,3 4 32,5-2 128,1 0-96,2 0 0,1-4 32,2 1 224,1-4-192,1-1 64,1-2-96,-1 1-96,2-1 32,1-1-768,-1-2 609,-2-2-5025,0 3 4064,-3-4-5760</inkml:trace>
          <inkml:trace contextRef="#ctx0" brushRef="#br0" timeOffset="12634">7425 4812 6272,'3'0'2816,"0"0"-2208,-3 2-768,-1-4 1856,2 0-1376,-1 2 704,0 2-736,0 4 448,-1-2-544,-1 7 352,-1-2-384,2 3 256,-2 0-320,0 0-32,-4 1-32,-1 2 32,-1-2-32,2-4-96,1 2-864,2 0 736,1-13-3968</inkml:trace>
          <inkml:trace contextRef="#ctx0" brushRef="#br0" timeOffset="13259">7680 4532 6912,'2'-4'3136,"3"4"-2464,-10-1-832,5 1 1760,-2 0-1280,0 0 864,-1 0-864,0 0 992,0 0-992,-1 1 384,-1 1-513,0 0-31,-2 2-96,-2 1 32,0 1-64,-3 3-32,1 3 32,0-1 128,0 8-128,2 1-96,2-2 64,1-1-96,2-2 64,2-1 128,0-1-96,2-2 0,2-1 32,-1-1 32,3-2-32,1 1 160,1-2-160,2 0-96,-1-4 64,-2 0 256,3-2-192,-2 0-224,0-2 160,0 0 224,0-2-160,-1-2-128,-2 0 64,-1 0 352,-1-1-288,-2 0 448,-2-1-384,0 1-352,-3 2 192,-2 1 0,-4 1 32,1 6-384,0 0 320,0 0-2687,3 1 2175</inkml:trace>
          <inkml:trace contextRef="#ctx0" brushRef="#br0" timeOffset="29307">7806 4319 7040,'-2'-1'3136,"3"1"-2464,4 0-832,-1 0 1312,1 0-928,5-6 288,3 1-384,1 1 32,0 1-128,1 3 160,1 0-160,1 2 96,-1 1-96,-2 1-96,-3-1 32,-1 3 128,-1-1-96,-3 1 96,-2 0-64,0 6-544,-2 0 384,-4 5 864,-5 2-608,-2 6 160,-1 1-192,0 5 384,0 6-352,0 3-160,-1 0 32,0 1 0,2 1 0,0-1 64,2 1-32,2-6-96,1-6 32,2-2 128,0 0-96,0-3-64,0 0 32,0-3 192,0-4-128,0-1 0,0-3 0,1-3 32,-2-3-32,1 2 256,-2-3-224,0 0-224,-1-4 160,0-2 512,-1-1-416,1-1-32,1-1 0,-2-2 192,1 2-192,-4-2-128,-1 0 64,0 3 160,-1 0-128,-1 1 95,1 0-95,0 1-1983,-1-1 1535,5-1-9376</inkml:trace>
          <inkml:trace contextRef="#ctx0" brushRef="#br0" timeOffset="13967">7727 4349 5632,'-2'-3'2496,"2"3"-1952,0-1-672,0 1 1792,0 0-1344,0 0 992,0 0-992,2 0 736,-1 0-768,1 0 800,0 1-800,3 2 672,-1 1-736,6 2 351,-2 2-415,2 3 256,1 1-320,0 3 320,0 0-320,1 4-128,-1 0 32,-1 1 96,-1 2-96,-2 3 192,-3 4-160,-1 2 96,-4-1-96,-2-1-192,-3 3 128,-1 1 0,-3-1 32,-3 2-192,-1-7 160,1-2 544,2-5-416,-1-4-832,2-3 608,1-4-4031,4-4 3263</inkml:trace>
          <inkml:trace contextRef="#ctx0" brushRef="#br0" timeOffset="30243">8013 4244 6016,'-9'-6'2720,"9"4"-2144,0 1-736,0 1 1952,0 0-1440,2-1 512,0-1-640,3 2 672,0-2-672,3 2 448,-3 2-512,3 1 448,-1 0-448,0-1 448,0 3-448,1 0 639,1 5-607,1 2 352,1-1-384,1 3-32,4 2-64,0 6 32,0 2-64,-3 3 256,0 2-224,-1 2 224,-4 6-192,-2 3 32,-2 1-96,-2 1 64,-2 6-64,-4 1-32,0 0 32,-2-3-32,-4 2 0,-4 1 0,2-2 0,-2-5 160,-2-3-128,-2-2 96,0 1-96,-2-6 160,0-4-160,3-6 0,-4 0 0,1-3 32,1-4-32,3-3-192,3-2 128,2 0-992,2-4 800,3-2-3327,1-2 2751,5-6-8800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2T23:13:19.359"/>
    </inkml:context>
    <inkml:brush xml:id="br0">
      <inkml:brushProperty name="width" value="0.04667" units="cm"/>
      <inkml:brushProperty name="height" value="0.04667" units="cm"/>
      <inkml:brushProperty name="color" value="#3165BB"/>
    </inkml:brush>
  </inkml:definitions>
  <inkml:traceGroup>
    <inkml:annotationXML>
      <emma:emma xmlns:emma="http://www.w3.org/2003/04/emma" version="1.0">
        <emma:interpretation id="{01A1468D-201F-4E8F-8565-8BAB3D23CA4A}" emma:medium="tactile" emma:mode="ink">
          <msink:context xmlns:msink="http://schemas.microsoft.com/ink/2010/main" type="writingRegion" rotatedBoundingBox="13869,13062 15797,13062 15797,13332 13869,13332"/>
        </emma:interpretation>
      </emma:emma>
    </inkml:annotationXML>
    <inkml:traceGroup>
      <inkml:annotationXML>
        <emma:emma xmlns:emma="http://www.w3.org/2003/04/emma" version="1.0">
          <emma:interpretation id="{B7768858-89D2-498D-81C1-3936C2F29211}" emma:medium="tactile" emma:mode="ink">
            <msink:context xmlns:msink="http://schemas.microsoft.com/ink/2010/main" type="paragraph" rotatedBoundingBox="13869,13062 15797,13062 15797,13332 13869,13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8AA5A0-54DF-4316-A201-8A7C60512962}" emma:medium="tactile" emma:mode="ink">
              <msink:context xmlns:msink="http://schemas.microsoft.com/ink/2010/main" type="line" rotatedBoundingBox="13869,13062 15797,13062 15797,13332 13869,13332"/>
            </emma:interpretation>
          </emma:emma>
        </inkml:annotationXML>
        <inkml:traceGroup>
          <inkml:annotationXML>
            <emma:emma xmlns:emma="http://www.w3.org/2003/04/emma" version="1.0">
              <emma:interpretation id="{24AEC6FA-8981-41D5-9DEC-9160E93FCD33}" emma:medium="tactile" emma:mode="ink">
                <msink:context xmlns:msink="http://schemas.microsoft.com/ink/2010/main" type="inkWord" rotatedBoundingBox="13879,13053 14092,13072 14068,13340 13855,13321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2123 1293 4480,'-4'-5'1984,"2"3"-1568,2 0-512,0 2 1728,0 0-1312,0 0 896,0 0-896,0 0 896,2 4-928,0-1 608,2-1-672,3-1-32,1 1-128,-1-2 32,4-2-64,2 1-32,-2-1 32,-1 2-128,0 0 64,1 0 128,-1 0-96,-3 0-2688,0-2 2144,-3 2-6400</inkml:trace>
          <inkml:trace contextRef="#ctx0" brushRef="#br0" timeOffset="1425">2179 1289 3072,'0'0'1472,"0"0"-1184,0-1-352,0 1 1408,-2 0-1088,2-2 992,0 0-928,0 2 832,0 0-864,0 0 672,0 0-736,0 0 448,-2 4-512,2-4 96,0 1-192,0-1 320,2 2-288,0-2 416,1 0-384,1-2 96,2 1-160,0-1 320,0 0-288,1-2-32,-1 4-32,1 4-32,1 0 0,1-1 64,-1 1-32,1 0-96,-1-1 32,3 1 128,3-3-96,-2-1-1504,1-1 1184,0-3-7968</inkml:trace>
          <inkml:trace contextRef="#ctx0" brushRef="#br0" timeOffset="253">2229 1176 4864,'-5'-4'2208,"5"8"-1760,0 0-576,0-4 1792,-1 13-448,1 0-800,0 3 736,0 3-896,0 7 384,0 3-448,0-2-32,0 3-96,0 0-1312,0-1 992,0 0-7808</inkml:trace>
        </inkml:traceGroup>
        <inkml:traceGroup>
          <inkml:annotationXML>
            <emma:emma xmlns:emma="http://www.w3.org/2003/04/emma" version="1.0">
              <emma:interpretation id="{AA2AE980-CC98-48FF-9E7D-9721ED26EAD9}" emma:medium="tactile" emma:mode="ink">
                <msink:context xmlns:msink="http://schemas.microsoft.com/ink/2010/main" type="inkWord" rotatedBoundingBox="14254,13055 15798,13071 15796,13304 14251,13287"/>
              </emma:interpretation>
              <emma:one-of disjunction-type="recognition" id="oneOf1">
                <emma:interpretation id="interp5" emma:lang="" emma:confidence="0.5">
                  <emma:literal>continuous</emma:literal>
                </emma:interpretation>
                <emma:interpretation id="interp6" emma:lang="" emma:confidence="0">
                  <emma:literal>Continuous</emma:literal>
                </emma:interpretation>
                <emma:interpretation id="interp7" emma:lang="" emma:confidence="0">
                  <emma:literal>•continuous</emma:literal>
                </emma:interpretation>
                <emma:interpretation id="interp8" emma:lang="" emma:confidence="0">
                  <emma:literal>continuum</emma:literal>
                </emma:interpretation>
                <emma:interpretation id="interp9" emma:lang="" emma:confidence="0">
                  <emma:literal>Continuum</emma:literal>
                </emma:interpretation>
              </emma:one-of>
            </emma:emma>
          </inkml:annotationXML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5B32-782B-4FD7-A6CA-A447B9971190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5B25-0998-4BD0-987E-E0407A09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15B25-0998-4BD0-987E-E0407A09C2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0E5C-61F0-4CA0-9E84-CB13D3DD3F34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FB87-A97F-4F75-83D3-AC5B730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2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55.png"/><Relationship Id="rId26" Type="http://schemas.openxmlformats.org/officeDocument/2006/relationships/image" Target="../media/image59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63.png"/><Relationship Id="rId42" Type="http://schemas.openxmlformats.org/officeDocument/2006/relationships/image" Target="../media/image67.png"/><Relationship Id="rId47" Type="http://schemas.openxmlformats.org/officeDocument/2006/relationships/customXml" Target="../ink/ink22.xml"/><Relationship Id="rId50" Type="http://schemas.openxmlformats.org/officeDocument/2006/relationships/image" Target="../media/image71.png"/><Relationship Id="rId55" Type="http://schemas.openxmlformats.org/officeDocument/2006/relationships/customXml" Target="../ink/ink26.xml"/><Relationship Id="rId7" Type="http://schemas.openxmlformats.org/officeDocument/2006/relationships/customXml" Target="../ink/ink2.xml"/><Relationship Id="rId12" Type="http://schemas.openxmlformats.org/officeDocument/2006/relationships/image" Target="../media/image52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59" Type="http://schemas.openxmlformats.org/officeDocument/2006/relationships/customXml" Target="../ink/ink2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5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4.xml"/><Relationship Id="rId24" Type="http://schemas.openxmlformats.org/officeDocument/2006/relationships/image" Target="../media/image58.png"/><Relationship Id="rId32" Type="http://schemas.openxmlformats.org/officeDocument/2006/relationships/image" Target="../media/image62.png"/><Relationship Id="rId37" Type="http://schemas.openxmlformats.org/officeDocument/2006/relationships/customXml" Target="../ink/ink17.xml"/><Relationship Id="rId40" Type="http://schemas.openxmlformats.org/officeDocument/2006/relationships/image" Target="../media/image66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7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60.png"/><Relationship Id="rId36" Type="http://schemas.openxmlformats.org/officeDocument/2006/relationships/image" Target="../media/image64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51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68.png"/><Relationship Id="rId52" Type="http://schemas.openxmlformats.org/officeDocument/2006/relationships/image" Target="../media/image72.png"/><Relationship Id="rId60" Type="http://schemas.openxmlformats.org/officeDocument/2006/relationships/image" Target="../media/image76.png"/><Relationship Id="rId4" Type="http://schemas.openxmlformats.org/officeDocument/2006/relationships/image" Target="../media/image48.png"/><Relationship Id="rId9" Type="http://schemas.openxmlformats.org/officeDocument/2006/relationships/customXml" Target="../ink/ink3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customXml" Target="../ink/ink12.xml"/><Relationship Id="rId30" Type="http://schemas.openxmlformats.org/officeDocument/2006/relationships/image" Target="../media/image61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70.png"/><Relationship Id="rId56" Type="http://schemas.openxmlformats.org/officeDocument/2006/relationships/image" Target="../media/image74.png"/><Relationship Id="rId8" Type="http://schemas.openxmlformats.org/officeDocument/2006/relationships/image" Target="../media/image50.png"/><Relationship Id="rId51" Type="http://schemas.openxmlformats.org/officeDocument/2006/relationships/customXml" Target="../ink/ink24.xml"/><Relationship Id="rId3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customXml" Target="../ink/ink36.xml"/><Relationship Id="rId3" Type="http://schemas.openxmlformats.org/officeDocument/2006/relationships/customXml" Target="../ink/ink29.xml"/><Relationship Id="rId21" Type="http://schemas.openxmlformats.org/officeDocument/2006/relationships/image" Target="../media/image16.png"/><Relationship Id="rId7" Type="http://schemas.openxmlformats.org/officeDocument/2006/relationships/customXml" Target="../ink/ink31.xml"/><Relationship Id="rId25" Type="http://schemas.openxmlformats.org/officeDocument/2006/relationships/image" Target="../media/image18.png"/><Relationship Id="rId2" Type="http://schemas.openxmlformats.org/officeDocument/2006/relationships/image" Target="../media/image12.png"/><Relationship Id="rId20" Type="http://schemas.openxmlformats.org/officeDocument/2006/relationships/image" Target="../media/image21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4" Type="http://schemas.openxmlformats.org/officeDocument/2006/relationships/customXml" Target="../ink/ink35.xml"/><Relationship Id="rId5" Type="http://schemas.openxmlformats.org/officeDocument/2006/relationships/customXml" Target="../ink/ink30.xml"/><Relationship Id="rId23" Type="http://schemas.openxmlformats.org/officeDocument/2006/relationships/image" Target="../media/image17.png"/><Relationship Id="rId28" Type="http://schemas.openxmlformats.org/officeDocument/2006/relationships/customXml" Target="../ink/ink37.xml"/><Relationship Id="rId19" Type="http://schemas.openxmlformats.org/officeDocument/2006/relationships/customXml" Target="../ink/ink33.xml"/><Relationship Id="rId4" Type="http://schemas.openxmlformats.org/officeDocument/2006/relationships/image" Target="../media/image13.png"/><Relationship Id="rId9" Type="http://schemas.openxmlformats.org/officeDocument/2006/relationships/customXml" Target="../ink/ink32.xml"/><Relationship Id="rId22" Type="http://schemas.openxmlformats.org/officeDocument/2006/relationships/customXml" Target="../ink/ink34.xml"/><Relationship Id="rId27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809" y="1122363"/>
            <a:ext cx="916719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Econometric Theory for Games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Part 1: Introduction to Econometrics and               Econometrics of Discrete Bayesian Games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 New England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Normality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Under “regularity conditions” asymptotic normality of extremum estimators follows by ULLN,  CLT, </a:t>
                </a:r>
                <a:r>
                  <a:rPr lang="en-US" dirty="0" err="1"/>
                  <a:t>Slutzky</a:t>
                </a:r>
                <a:r>
                  <a:rPr lang="en-US" dirty="0"/>
                  <a:t> </a:t>
                </a:r>
                <a:r>
                  <a:rPr lang="en-US" dirty="0" err="1"/>
                  <a:t>thm</a:t>
                </a:r>
                <a:r>
                  <a:rPr lang="en-US" dirty="0"/>
                  <a:t> and consistency</a:t>
                </a:r>
              </a:p>
              <a:p>
                <a:r>
                  <a:rPr lang="en-US" dirty="0"/>
                  <a:t>Roughly: consider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first order condition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Linearize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mean value theorem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𝜃𝜃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Re-arrange: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𝜃𝜃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5376794" y="5243170"/>
            <a:ext cx="234120" cy="1903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2951" y="6369961"/>
                <a:ext cx="216673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51" y="6369961"/>
                <a:ext cx="2166731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7618068" y="5225292"/>
            <a:ext cx="234120" cy="1903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43190" y="6311900"/>
                <a:ext cx="2166731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190" y="6311900"/>
                <a:ext cx="2166731" cy="506870"/>
              </a:xfrm>
              <a:prstGeom prst="rect">
                <a:avLst/>
              </a:prstGeom>
              <a:blipFill>
                <a:blip r:embed="rId4"/>
                <a:stretch>
                  <a:fillRect r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6555" y="5407439"/>
                <a:ext cx="2166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55" y="5407439"/>
                <a:ext cx="216673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8202305" y="2330639"/>
            <a:ext cx="3753134" cy="2006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practice, typically variance is computed via Bootstrap [Efron’79]:</a:t>
            </a:r>
          </a:p>
          <a:p>
            <a:pPr algn="ctr"/>
            <a:r>
              <a:rPr lang="en-US" dirty="0"/>
              <a:t>Re-sample from your samples with replacement and compute empirical variance</a:t>
            </a:r>
          </a:p>
        </p:txBody>
      </p:sp>
    </p:spTree>
    <p:extLst>
      <p:ext uri="{BB962C8B-B14F-4D97-AF65-F5344CB8AC3E}">
        <p14:creationId xmlns:p14="http://schemas.microsoft.com/office/powerpoint/2010/main" val="17224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Econometric Theory for Games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6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Econometric Theory for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observable quantities from a game being played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unobserved parameters of the game</a:t>
                </a:r>
              </a:p>
              <a:p>
                <a:endParaRPr lang="en-US" dirty="0"/>
              </a:p>
              <a:p>
                <a:r>
                  <a:rPr lang="en-US" dirty="0"/>
                  <a:t>Address </a:t>
                </a:r>
                <a:r>
                  <a:rPr lang="en-US" dirty="0">
                    <a:solidFill>
                      <a:srgbClr val="0070C0"/>
                    </a:solidFill>
                  </a:rPr>
                  <a:t>identification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estimation</a:t>
                </a:r>
                <a:r>
                  <a:rPr lang="en-US" dirty="0"/>
                  <a:t> in a variety of game theoretic models assuming players are playing according to some </a:t>
                </a:r>
                <a:r>
                  <a:rPr lang="en-US" dirty="0">
                    <a:solidFill>
                      <a:srgbClr val="0070C0"/>
                    </a:solidFill>
                  </a:rPr>
                  <a:t>equilibrium</a:t>
                </a:r>
                <a:r>
                  <a:rPr lang="en-US" dirty="0"/>
                  <a:t> notion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Scientific: economically meaningful quantities</a:t>
            </a:r>
          </a:p>
          <a:p>
            <a:r>
              <a:rPr lang="en-US" sz="3200" dirty="0"/>
              <a:t>Perform counter-factual analysis: what would happen if we change the game?</a:t>
            </a:r>
          </a:p>
          <a:p>
            <a:r>
              <a:rPr lang="en-US" sz="3200" dirty="0"/>
              <a:t>Performance measures: welfare, revenue</a:t>
            </a:r>
          </a:p>
          <a:p>
            <a:r>
              <a:rPr lang="en-US" sz="3200" dirty="0"/>
              <a:t>Testing game-theoretic models: if theory on estimated quantities predicts different behavior, then in trouble</a:t>
            </a:r>
          </a:p>
        </p:txBody>
      </p:sp>
    </p:spTree>
    <p:extLst>
      <p:ext uri="{BB962C8B-B14F-4D97-AF65-F5344CB8AC3E}">
        <p14:creationId xmlns:p14="http://schemas.microsoft.com/office/powerpoint/2010/main" val="232841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Incomplete Information Games and Two-Stage Estimators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Static Games: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[Bajari-Hong-Krainer-Nekipelov’12]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Dynamic Games: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[Bajari-Benkard-Levin’07], [Pakes-Ostrovsky-Berry’07], [Aguirregabiria-Mira’07], [Ackerberg-Benkard-Berry-Pakes’07], [Bajari-Hong-Chernozhukov-Nekipelov’09]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7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At equilibrium agents have beliefs about other players actions and best respond</a:t>
            </a:r>
          </a:p>
          <a:p>
            <a:endParaRPr lang="en-US" dirty="0"/>
          </a:p>
          <a:p>
            <a:r>
              <a:rPr lang="en-US" dirty="0"/>
              <a:t>If econometrician observes the same information about opponents as the player does then:</a:t>
            </a:r>
          </a:p>
          <a:p>
            <a:pPr lvl="1"/>
            <a:r>
              <a:rPr lang="en-US" dirty="0"/>
              <a:t>Estimate these beliefs from the data in first stage</a:t>
            </a:r>
          </a:p>
          <a:p>
            <a:pPr lvl="1"/>
            <a:r>
              <a:rPr lang="en-US" dirty="0"/>
              <a:t>Use best-response inequalities to these estimated beliefs in the second stage and infer parameters of utility</a:t>
            </a:r>
          </a:p>
        </p:txBody>
      </p:sp>
    </p:spTree>
    <p:extLst>
      <p:ext uri="{BB962C8B-B14F-4D97-AF65-F5344CB8AC3E}">
        <p14:creationId xmlns:p14="http://schemas.microsoft.com/office/powerpoint/2010/main" val="294469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Entry Game with Private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firms deciding whether to enter a market</a:t>
                </a:r>
              </a:p>
              <a:p>
                <a:r>
                  <a:rPr lang="en-US" dirty="0"/>
                  <a:t>Entry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Profits from entry: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at each market </a:t>
                </a:r>
                <a:r>
                  <a:rPr lang="en-US" dirty="0" err="1"/>
                  <a:t>i.i.d</a:t>
                </a:r>
                <a:r>
                  <a:rPr lang="en-US" dirty="0"/>
                  <a:t>. from known distribution and </a:t>
                </a:r>
                <a:r>
                  <a:rPr lang="en-US" b="1" dirty="0">
                    <a:solidFill>
                      <a:srgbClr val="C00000"/>
                    </a:solidFill>
                  </a:rPr>
                  <a:t>private to player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observable characteristics of each market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constants across markets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1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Entry Game with Private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Firms best-respond only in expectation</a:t>
                </a:r>
              </a:p>
              <a:p>
                <a:r>
                  <a:rPr lang="en-US" dirty="0"/>
                  <a:t>Expected profits from entry: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&gt;0]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Entry Game with Private Shocks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distributed according to an extreme value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Non-linear system of simultaneous equations</a:t>
                </a:r>
              </a:p>
              <a:p>
                <a:r>
                  <a:rPr lang="en-US" sz="2400" dirty="0"/>
                  <a:t>Computing fixed point is computationally heavy and fixed-point might not be unique</a:t>
                </a:r>
              </a:p>
              <a:p>
                <a:r>
                  <a:rPr lang="en-US" sz="2400" dirty="0"/>
                  <a:t>Idea [Hotz-Miller’93, Bajari-Benkard-Levin’07, Pakes-Ostrovsky-Berry’07, Aguirregabiria-Mira’07, Bajari-Hong-Chernozhukov-Nekipelov’09]: Use a two stage estimator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Compute non-parametric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of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from data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Run parametric regressions for each agent individually from the condition that: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914400" lvl="1" indent="-457200">
                  <a:buFont typeface="+mj-lt"/>
                  <a:buAutoNum type="arabicPeriod" startAt="3"/>
                </a:pPr>
                <a:r>
                  <a:rPr lang="en-US" sz="2000" dirty="0"/>
                  <a:t>The latter is a simple logistic regression for each player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b="-1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8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finite discrete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If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states,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-dimensional parameter vectors</a:t>
                </a:r>
              </a:p>
              <a:p>
                <a:r>
                  <a:rPr lang="en-US" sz="2400" dirty="0"/>
                  <a:t>Easy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-consistent first-stage estimators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i.e.: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Suppose for second stage we do generalized method of moment estimator:</a:t>
                </a:r>
              </a:p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Then second stage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dirty="0"/>
                  <a:t> is  the solution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Does first stage error affect second stage variance and how?</a:t>
                </a:r>
              </a:p>
              <a:p>
                <a:r>
                  <a:rPr lang="en-US" sz="2400" dirty="0"/>
                  <a:t>This is a general question about two stage estimators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1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Day 1:</a:t>
            </a:r>
          </a:p>
          <a:p>
            <a:pPr lvl="1"/>
            <a:r>
              <a:rPr lang="en-US" dirty="0"/>
              <a:t>Brief Primer on Econometric Theory</a:t>
            </a:r>
          </a:p>
          <a:p>
            <a:pPr lvl="1"/>
            <a:r>
              <a:rPr lang="en-US" dirty="0"/>
              <a:t>Estimation in Static Games of Incomplete Information: two stage estimators</a:t>
            </a:r>
          </a:p>
          <a:p>
            <a:pPr lvl="1"/>
            <a:r>
              <a:rPr lang="en-US" dirty="0"/>
              <a:t>Markovian Dynamic Games of Incomplete Information</a:t>
            </a:r>
          </a:p>
          <a:p>
            <a:r>
              <a:rPr lang="en-US" dirty="0"/>
              <a:t>Day 2:</a:t>
            </a:r>
          </a:p>
          <a:p>
            <a:pPr lvl="1"/>
            <a:r>
              <a:rPr lang="en-US" dirty="0"/>
              <a:t>Discrete Static Games of Complete Information: multiplicity of equilibria and set inference</a:t>
            </a:r>
          </a:p>
          <a:p>
            <a:r>
              <a:rPr lang="en-US" dirty="0"/>
              <a:t>Day 3:</a:t>
            </a:r>
          </a:p>
          <a:p>
            <a:pPr lvl="1"/>
            <a:r>
              <a:rPr lang="en-US" dirty="0"/>
              <a:t>Auction games: Identification and estimation in first price auctions with independent private values</a:t>
            </a:r>
          </a:p>
          <a:p>
            <a:pPr lvl="1"/>
            <a:r>
              <a:rPr lang="en-US" dirty="0"/>
              <a:t>Algorithmic game theory and econometrics</a:t>
            </a:r>
          </a:p>
          <a:p>
            <a:pPr lvl="2"/>
            <a:r>
              <a:rPr lang="en-US" dirty="0"/>
              <a:t>Mechanism design for data science</a:t>
            </a:r>
          </a:p>
          <a:p>
            <a:pPr lvl="2"/>
            <a:r>
              <a:rPr lang="en-US" dirty="0"/>
              <a:t>Econometrics for learning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Two-Stage GMM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-Consistent First Stage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2903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000" dirty="0"/>
                  <a:t>Run a first step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,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Second stage is a GMM estimator based on moment conditions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dirty="0"/>
                  <a:t> satisfies: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Linearize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Now the second term can be linearized 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𝜕𝜎</m:t>
                              </m:r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464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2" name="Ink 131"/>
              <p14:cNvContentPartPr/>
              <p14:nvPr/>
            </p14:nvContentPartPr>
            <p14:xfrm>
              <a:off x="4662614" y="4520369"/>
              <a:ext cx="2222640" cy="1296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6135" y="4508522"/>
                <a:ext cx="2238837" cy="150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9" name="Ink 198"/>
              <p14:cNvContentPartPr/>
              <p14:nvPr/>
            </p14:nvContentPartPr>
            <p14:xfrm>
              <a:off x="4207244" y="4661053"/>
              <a:ext cx="2833200" cy="40392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8605" y="4653140"/>
                <a:ext cx="2851198" cy="42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" name="Ink 214"/>
              <p14:cNvContentPartPr/>
              <p14:nvPr/>
            </p14:nvContentPartPr>
            <p14:xfrm>
              <a:off x="6199124" y="4872733"/>
              <a:ext cx="657000" cy="115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4447" y="4864355"/>
                <a:ext cx="670313" cy="29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4" name="Ink 223"/>
              <p14:cNvContentPartPr/>
              <p14:nvPr/>
            </p14:nvContentPartPr>
            <p14:xfrm>
              <a:off x="4286647" y="4841764"/>
              <a:ext cx="1474560" cy="1080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83048" y="4835644"/>
                <a:ext cx="1481758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9" name="Ink 228"/>
              <p14:cNvContentPartPr/>
              <p14:nvPr/>
            </p14:nvContentPartPr>
            <p14:xfrm>
              <a:off x="4459685" y="6427795"/>
              <a:ext cx="556200" cy="223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3565" y="6421315"/>
                <a:ext cx="565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8" name="Ink 257"/>
              <p14:cNvContentPartPr/>
              <p14:nvPr/>
            </p14:nvContentPartPr>
            <p14:xfrm>
              <a:off x="4431605" y="5979235"/>
              <a:ext cx="1947240" cy="19548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25846" y="5974195"/>
                <a:ext cx="1961637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5" name="Ink 264"/>
              <p14:cNvContentPartPr/>
              <p14:nvPr/>
            </p14:nvContentPartPr>
            <p14:xfrm>
              <a:off x="6672424" y="5980470"/>
              <a:ext cx="1854000" cy="18684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7385" y="5976877"/>
                <a:ext cx="1868397" cy="197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7" name="Ink 266"/>
              <p14:cNvContentPartPr/>
              <p14:nvPr/>
            </p14:nvContentPartPr>
            <p14:xfrm>
              <a:off x="4503245" y="6177955"/>
              <a:ext cx="2256840" cy="3783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4606" y="6170395"/>
                <a:ext cx="2274837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k 7"/>
              <p14:cNvContentPartPr/>
              <p14:nvPr/>
            </p14:nvContentPartPr>
            <p14:xfrm>
              <a:off x="4993105" y="4702339"/>
              <a:ext cx="76680" cy="9705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86655" y="4697683"/>
                <a:ext cx="86713" cy="105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0" name="Ink 249"/>
              <p14:cNvContentPartPr/>
              <p14:nvPr/>
            </p14:nvContentPartPr>
            <p14:xfrm>
              <a:off x="7309478" y="6153709"/>
              <a:ext cx="1590480" cy="4816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01918" y="6146514"/>
                <a:ext cx="1605600" cy="4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1" name="Ink 260"/>
              <p14:cNvContentPartPr/>
              <p14:nvPr/>
            </p14:nvContentPartPr>
            <p14:xfrm>
              <a:off x="8360678" y="6377989"/>
              <a:ext cx="446760" cy="1944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6358" y="6371149"/>
                <a:ext cx="456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6" name="Ink 265"/>
              <p14:cNvContentPartPr/>
              <p14:nvPr/>
            </p14:nvContentPartPr>
            <p14:xfrm>
              <a:off x="8726073" y="5296030"/>
              <a:ext cx="1189080" cy="3009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21393" y="5288830"/>
                <a:ext cx="12020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1" name="Ink 270"/>
              <p14:cNvContentPartPr/>
              <p14:nvPr/>
            </p14:nvContentPartPr>
            <p14:xfrm>
              <a:off x="8943873" y="5081110"/>
              <a:ext cx="486360" cy="1296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37398" y="5074805"/>
                <a:ext cx="495713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1" name="Ink 150"/>
              <p14:cNvContentPartPr/>
              <p14:nvPr/>
            </p14:nvContentPartPr>
            <p14:xfrm>
              <a:off x="9396753" y="4889230"/>
              <a:ext cx="833040" cy="30636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90995" y="4882390"/>
                <a:ext cx="851032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5" name="Ink 154"/>
              <p14:cNvContentPartPr/>
              <p14:nvPr/>
            </p14:nvContentPartPr>
            <p14:xfrm>
              <a:off x="7073905" y="4578859"/>
              <a:ext cx="103320" cy="849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65295" y="4572765"/>
                <a:ext cx="117670" cy="95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3" name="Ink 192"/>
              <p14:cNvContentPartPr/>
              <p14:nvPr/>
            </p14:nvContentPartPr>
            <p14:xfrm>
              <a:off x="5066185" y="6404059"/>
              <a:ext cx="58453" cy="11325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57937" y="6395458"/>
                <a:ext cx="74232" cy="12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9" name="Ink 208"/>
              <p14:cNvContentPartPr/>
              <p14:nvPr/>
            </p14:nvContentPartPr>
            <p14:xfrm>
              <a:off x="5814985" y="4892419"/>
              <a:ext cx="47520" cy="9813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09268" y="4884540"/>
                <a:ext cx="62169" cy="112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" name="Ink 209"/>
              <p14:cNvContentPartPr/>
              <p14:nvPr/>
            </p14:nvContentPartPr>
            <p14:xfrm>
              <a:off x="5168065" y="4716019"/>
              <a:ext cx="72720" cy="608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58393" y="4711339"/>
                <a:ext cx="86333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1" name="Ink 210"/>
              <p14:cNvContentPartPr/>
              <p14:nvPr/>
            </p14:nvContentPartPr>
            <p14:xfrm>
              <a:off x="5258425" y="4766779"/>
              <a:ext cx="4320" cy="57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54278" y="4762877"/>
                <a:ext cx="10368" cy="12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2" name="Ink 211"/>
              <p14:cNvContentPartPr/>
              <p14:nvPr/>
            </p14:nvContentPartPr>
            <p14:xfrm>
              <a:off x="5314945" y="4727539"/>
              <a:ext cx="77400" cy="414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07778" y="4718973"/>
                <a:ext cx="87433" cy="57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3" name="Ink 212"/>
              <p14:cNvContentPartPr/>
              <p14:nvPr/>
            </p14:nvContentPartPr>
            <p14:xfrm>
              <a:off x="5428345" y="4778299"/>
              <a:ext cx="2880" cy="324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25305" y="4775741"/>
                <a:ext cx="9280" cy="1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4" name="Ink 213"/>
              <p14:cNvContentPartPr/>
              <p14:nvPr/>
            </p14:nvContentPartPr>
            <p14:xfrm>
              <a:off x="5486665" y="4725379"/>
              <a:ext cx="46080" cy="828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9465" y="4719259"/>
                <a:ext cx="57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6" name="Ink 215"/>
              <p14:cNvContentPartPr/>
              <p14:nvPr/>
            </p14:nvContentPartPr>
            <p14:xfrm>
              <a:off x="5508625" y="4690819"/>
              <a:ext cx="41760" cy="8604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00705" y="4685779"/>
                <a:ext cx="54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" name="Ink 216"/>
              <p14:cNvContentPartPr/>
              <p14:nvPr/>
            </p14:nvContentPartPr>
            <p14:xfrm>
              <a:off x="5577745" y="4762819"/>
              <a:ext cx="8280" cy="468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573329" y="4757959"/>
                <a:ext cx="17296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9" name="Ink 218"/>
              <p14:cNvContentPartPr/>
              <p14:nvPr/>
            </p14:nvContentPartPr>
            <p14:xfrm>
              <a:off x="10058521" y="3621895"/>
              <a:ext cx="523440" cy="25052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053844" y="3616135"/>
                <a:ext cx="535672" cy="25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3" name="Ink 222"/>
              <p14:cNvContentPartPr/>
              <p14:nvPr/>
            </p14:nvContentPartPr>
            <p14:xfrm>
              <a:off x="10644241" y="3640304"/>
              <a:ext cx="1497980" cy="12146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638854" y="3633826"/>
                <a:ext cx="1508395" cy="1224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1" name="Ink 310"/>
              <p14:cNvContentPartPr/>
              <p14:nvPr/>
            </p14:nvContentPartPr>
            <p14:xfrm>
              <a:off x="8910393" y="4885270"/>
              <a:ext cx="513360" cy="44784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903198" y="4878790"/>
                <a:ext cx="524512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2" name="Ink 311"/>
              <p14:cNvContentPartPr/>
              <p14:nvPr/>
            </p14:nvContentPartPr>
            <p14:xfrm>
              <a:off x="7339718" y="6385189"/>
              <a:ext cx="428760" cy="1224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4318" y="6378544"/>
                <a:ext cx="436680" cy="23781"/>
              </a:xfrm>
              <a:prstGeom prst="rect">
                <a:avLst/>
              </a:prstGeom>
            </p:spPr>
          </p:pic>
        </mc:Fallback>
      </mc:AlternateContent>
      <p:sp>
        <p:nvSpPr>
          <p:cNvPr id="317" name="Rectangle 316"/>
          <p:cNvSpPr/>
          <p:nvPr/>
        </p:nvSpPr>
        <p:spPr>
          <a:xfrm>
            <a:off x="2335696" y="1176449"/>
            <a:ext cx="9760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[Newey-McFadden’94: Large Sample Estimation and Hypothesis Testing]</a:t>
            </a:r>
          </a:p>
        </p:txBody>
      </p:sp>
    </p:spTree>
    <p:extLst>
      <p:ext uri="{BB962C8B-B14F-4D97-AF65-F5344CB8AC3E}">
        <p14:creationId xmlns:p14="http://schemas.microsoft.com/office/powerpoint/2010/main" val="9339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Continuous State Space and Semi-Parametric Efficiency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3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Continuous State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29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Then there is no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-consistent first stage non-parametric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for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Remarkably: still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-consistency for second stage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!!</a:t>
                </a:r>
              </a:p>
              <a:p>
                <a:r>
                  <a:rPr lang="en-US" dirty="0"/>
                  <a:t>For instance: </a:t>
                </a:r>
              </a:p>
              <a:p>
                <a:pPr lvl="1"/>
                <a:r>
                  <a:rPr lang="en-US" dirty="0"/>
                  <a:t>Kernel estimator for the first stage (tune bandwidth, “</a:t>
                </a:r>
                <a:r>
                  <a:rPr lang="en-US" dirty="0" err="1"/>
                  <a:t>undersmoothing</a:t>
                </a:r>
                <a:r>
                  <a:rPr lang="en-US" dirty="0"/>
                  <a:t>”)</a:t>
                </a:r>
              </a:p>
              <a:p>
                <a:pPr lvl="1"/>
                <a:r>
                  <a:rPr lang="en-US" dirty="0"/>
                  <a:t>GMM for second stage</a:t>
                </a:r>
              </a:p>
              <a:p>
                <a:r>
                  <a:rPr lang="en-US" dirty="0"/>
                  <a:t>Intuition:</a:t>
                </a:r>
              </a:p>
              <a:p>
                <a:pPr lvl="1"/>
                <a:r>
                  <a:rPr lang="en-US" dirty="0"/>
                  <a:t>Kernel estimators have tunable “bias”-”variance” tradeoffs</a:t>
                </a:r>
              </a:p>
              <a:p>
                <a:pPr lvl="1"/>
                <a:r>
                  <a:rPr lang="en-US" dirty="0"/>
                  <a:t>Close to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 first stage bias and variance affect linearly second stage estimate</a:t>
                </a:r>
              </a:p>
              <a:p>
                <a:pPr lvl="1"/>
                <a:r>
                  <a:rPr lang="en-US" dirty="0"/>
                  <a:t>If variance and bias decay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rates we are fine</a:t>
                </a:r>
              </a:p>
              <a:p>
                <a:pPr lvl="1"/>
                <a:r>
                  <a:rPr lang="en-US" dirty="0"/>
                  <a:t>Requires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-consistency of first stage</a:t>
                </a:r>
              </a:p>
              <a:p>
                <a:pPr lvl="1"/>
                <a:r>
                  <a:rPr lang="en-US" dirty="0"/>
                  <a:t>Typically we have wiggle room to get variance of that order while decreasing bias to decay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rate (e.g. decrease the bandwidth of a kernel estimate)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2984"/>
              </a:xfrm>
              <a:blipFill>
                <a:blip r:embed="rId3"/>
                <a:stretch>
                  <a:fillRect l="-928" t="-2963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[Bajari-Hong-Kranier-Nekipelov’12]</a:t>
            </a:r>
          </a:p>
        </p:txBody>
      </p:sp>
    </p:spTree>
    <p:extLst>
      <p:ext uri="{BB962C8B-B14F-4D97-AF65-F5344CB8AC3E}">
        <p14:creationId xmlns:p14="http://schemas.microsoft.com/office/powerpoint/2010/main" val="34908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Semi-Parametric Two-Stage Estimation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[Newey-McFadden’94, </a:t>
            </a:r>
            <a:r>
              <a:rPr lang="en-US" dirty="0" err="1"/>
              <a:t>Chernozhukov</a:t>
            </a:r>
            <a:r>
              <a:rPr lang="en-US" dirty="0"/>
              <a:t> et al ‘16]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3534" y="1690688"/>
                <a:ext cx="10093187" cy="3574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Second stage is a GMM estimator based on moment conditions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satisfies: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Linearize around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Second order expansion of second term around 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𝜕𝜎</m:t>
                              </m:r>
                            </m:den>
                          </m:f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4" y="1690688"/>
                <a:ext cx="10093187" cy="3574953"/>
              </a:xfrm>
              <a:prstGeom prst="rect">
                <a:avLst/>
              </a:prstGeom>
              <a:blipFill>
                <a:blip r:embed="rId2"/>
                <a:stretch>
                  <a:fillRect l="-423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225209" y="5103712"/>
              <a:ext cx="3439080" cy="2586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689" y="5101194"/>
                <a:ext cx="3445559" cy="264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521789" y="6007852"/>
              <a:ext cx="10440" cy="10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469" y="5751892"/>
                <a:ext cx="41968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/>
              <p14:cNvContentPartPr/>
              <p14:nvPr/>
            </p14:nvContentPartPr>
            <p14:xfrm>
              <a:off x="4661429" y="5436532"/>
              <a:ext cx="249120" cy="169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9269" y="5433652"/>
                <a:ext cx="253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0" name="Ink 219"/>
              <p14:cNvContentPartPr/>
              <p14:nvPr/>
            </p14:nvContentPartPr>
            <p14:xfrm>
              <a:off x="6952469" y="5034052"/>
              <a:ext cx="3717720" cy="37800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309" y="5031892"/>
                <a:ext cx="372348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1" name="Ink 220"/>
              <p14:cNvContentPartPr/>
              <p14:nvPr/>
            </p14:nvContentPartPr>
            <p14:xfrm>
              <a:off x="8423429" y="5491252"/>
              <a:ext cx="248760" cy="20412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20909" y="5488372"/>
                <a:ext cx="254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8333961" y="2807812"/>
                <a:ext cx="3642692" cy="17145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Split data set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with a separate dataset than the one used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Makes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61" y="2807812"/>
                <a:ext cx="3642692" cy="171450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8" name="Ink 177"/>
              <p14:cNvContentPartPr/>
              <p14:nvPr/>
            </p14:nvContentPartPr>
            <p14:xfrm>
              <a:off x="477361" y="5468758"/>
              <a:ext cx="10915200" cy="11800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7921" y="5464438"/>
                <a:ext cx="1094094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6" name="Ink 265"/>
              <p14:cNvContentPartPr/>
              <p14:nvPr/>
            </p14:nvContentPartPr>
            <p14:xfrm>
              <a:off x="2929501" y="6068338"/>
              <a:ext cx="833400" cy="1188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26261" y="6064378"/>
                <a:ext cx="8406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7" name="Ink 316"/>
              <p14:cNvContentPartPr/>
              <p14:nvPr/>
            </p14:nvContentPartPr>
            <p14:xfrm>
              <a:off x="5043961" y="5707438"/>
              <a:ext cx="629280" cy="36756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41441" y="5704918"/>
                <a:ext cx="6332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1" name="Ink 340"/>
              <p14:cNvContentPartPr/>
              <p14:nvPr/>
            </p14:nvContentPartPr>
            <p14:xfrm>
              <a:off x="8503201" y="2096638"/>
              <a:ext cx="3453840" cy="52398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00321" y="2091956"/>
                <a:ext cx="3462840" cy="5337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1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Semi-Parametric Two-Stage Estimation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[Newey-McFadden’94]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83534" y="1690688"/>
                <a:ext cx="10093187" cy="454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Suffices to control: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Bias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MSE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Kernel estimators have tunable “bias”-”variance” tradeoffs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instance: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a single dimensional density function and we use a Kernel estimator: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𝑛h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Bias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Variance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𝑛h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Bias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Variance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𝑛h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Optimal “bandwidth”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for MSE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MSE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. But 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𝐵𝑖𝑎𝑠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Undersmoothing</a:t>
                </a:r>
                <a:r>
                  <a:rPr lang="en-US" dirty="0"/>
                  <a:t>, decay the bandwidth faster than optimal: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𝐵𝑖𝑎𝑠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4" y="1690688"/>
                <a:ext cx="10093187" cy="4549387"/>
              </a:xfrm>
              <a:prstGeom prst="rect">
                <a:avLst/>
              </a:prstGeom>
              <a:blipFill>
                <a:blip r:embed="rId2"/>
                <a:stretch>
                  <a:fillRect l="-423" t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4"/>
          <p:cNvSpPr/>
          <p:nvPr/>
        </p:nvSpPr>
        <p:spPr>
          <a:xfrm>
            <a:off x="6150665" y="4988682"/>
            <a:ext cx="5791200" cy="1577340"/>
          </a:xfrm>
          <a:prstGeom prst="roundRect">
            <a:avLst>
              <a:gd name="adj" fmla="val 118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/>
              <a:t>For detailed exposition see: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[Newey94, Ai-Chen’03]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Section 8.3 of survey of [Newey-McFadden’94]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Han Hong’s Lecture notes on semi-parametric efficiency [ECO276 Stanford]</a:t>
            </a:r>
          </a:p>
        </p:txBody>
      </p:sp>
    </p:spTree>
    <p:extLst>
      <p:ext uri="{BB962C8B-B14F-4D97-AF65-F5344CB8AC3E}">
        <p14:creationId xmlns:p14="http://schemas.microsoft.com/office/powerpoint/2010/main" val="34673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General Dynamic Games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[Bajari-Benkard-Levin’07], [Pakes-Ostrovsky-Berry’07], [Aguirregabiria-Mira’07], [Ackerberg-Benkard-Berry-Pakes’07], [Bajari-Hong-Chernozhukov-Nekipelov’09]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4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Markovian Dynamic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79040" y="4560352"/>
                <a:ext cx="11355742" cy="255430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Steady state policy: time-independent mapping from states, shocks to actions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Markov-Perfect-Equilibrium: player chooses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040" y="4560352"/>
                <a:ext cx="11355742" cy="2554307"/>
              </a:xfrm>
              <a:blipFill>
                <a:blip r:embed="rId2"/>
                <a:stretch>
                  <a:fillRect l="-752" t="-1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5166068" y="1690688"/>
                <a:ext cx="512530" cy="512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68" y="1690688"/>
                <a:ext cx="512530" cy="51253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04161" y="1690688"/>
                <a:ext cx="512530" cy="512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61" y="1690688"/>
                <a:ext cx="512530" cy="512530"/>
              </a:xfrm>
              <a:prstGeom prst="ellipse">
                <a:avLst/>
              </a:prstGeom>
              <a:blipFill>
                <a:blip r:embed="rId4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cxnSpLocks/>
            <a:endCxn id="8" idx="2"/>
          </p:cNvCxnSpPr>
          <p:nvPr/>
        </p:nvCxnSpPr>
        <p:spPr>
          <a:xfrm>
            <a:off x="5527169" y="1946953"/>
            <a:ext cx="1076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8" idx="6"/>
          </p:cNvCxnSpPr>
          <p:nvPr/>
        </p:nvCxnSpPr>
        <p:spPr>
          <a:xfrm>
            <a:off x="7116691" y="1946953"/>
            <a:ext cx="92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5768631" y="2662222"/>
                <a:ext cx="336442" cy="3369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31" y="2662222"/>
                <a:ext cx="336442" cy="33696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0490" y="2646040"/>
                <a:ext cx="518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90" y="2646040"/>
                <a:ext cx="5187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0490" y="3181345"/>
                <a:ext cx="535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90" y="3181345"/>
                <a:ext cx="5353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>
              <a:xfrm>
                <a:off x="5768631" y="3207884"/>
                <a:ext cx="336442" cy="3369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31" y="3207884"/>
                <a:ext cx="336442" cy="33696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: Shape 60"/>
          <p:cNvSpPr/>
          <p:nvPr/>
        </p:nvSpPr>
        <p:spPr>
          <a:xfrm>
            <a:off x="5428157" y="2207373"/>
            <a:ext cx="308683" cy="634838"/>
          </a:xfrm>
          <a:custGeom>
            <a:avLst/>
            <a:gdLst>
              <a:gd name="connsiteX0" fmla="*/ 0 w 308683"/>
              <a:gd name="connsiteY0" fmla="*/ 0 h 634838"/>
              <a:gd name="connsiteX1" fmla="*/ 58242 w 308683"/>
              <a:gd name="connsiteY1" fmla="*/ 460112 h 634838"/>
              <a:gd name="connsiteX2" fmla="*/ 308683 w 308683"/>
              <a:gd name="connsiteY2" fmla="*/ 634838 h 6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83" h="634838">
                <a:moveTo>
                  <a:pt x="0" y="0"/>
                </a:moveTo>
                <a:cubicBezTo>
                  <a:pt x="3397" y="177153"/>
                  <a:pt x="6795" y="354306"/>
                  <a:pt x="58242" y="460112"/>
                </a:cubicBezTo>
                <a:cubicBezTo>
                  <a:pt x="109689" y="565918"/>
                  <a:pt x="209186" y="600378"/>
                  <a:pt x="308683" y="63483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/>
          <p:cNvSpPr/>
          <p:nvPr/>
        </p:nvSpPr>
        <p:spPr>
          <a:xfrm>
            <a:off x="5354581" y="2201549"/>
            <a:ext cx="393908" cy="1176489"/>
          </a:xfrm>
          <a:custGeom>
            <a:avLst/>
            <a:gdLst>
              <a:gd name="connsiteX0" fmla="*/ 56104 w 393908"/>
              <a:gd name="connsiteY0" fmla="*/ 0 h 1176489"/>
              <a:gd name="connsiteX1" fmla="*/ 26983 w 393908"/>
              <a:gd name="connsiteY1" fmla="*/ 960994 h 1176489"/>
              <a:gd name="connsiteX2" fmla="*/ 393908 w 393908"/>
              <a:gd name="connsiteY2" fmla="*/ 1176489 h 117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908" h="1176489">
                <a:moveTo>
                  <a:pt x="56104" y="0"/>
                </a:moveTo>
                <a:cubicBezTo>
                  <a:pt x="13393" y="382456"/>
                  <a:pt x="-29318" y="764913"/>
                  <a:pt x="26983" y="960994"/>
                </a:cubicBezTo>
                <a:cubicBezTo>
                  <a:pt x="83284" y="1157076"/>
                  <a:pt x="238596" y="1166782"/>
                  <a:pt x="393908" y="117648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cxnSpLocks/>
            <a:stCxn id="26" idx="3"/>
            <a:endCxn id="61" idx="2"/>
          </p:cNvCxnSpPr>
          <p:nvPr/>
        </p:nvCxnSpPr>
        <p:spPr>
          <a:xfrm>
            <a:off x="5089286" y="2830706"/>
            <a:ext cx="647554" cy="1150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27" idx="3"/>
            <a:endCxn id="62" idx="2"/>
          </p:cNvCxnSpPr>
          <p:nvPr/>
        </p:nvCxnSpPr>
        <p:spPr>
          <a:xfrm>
            <a:off x="5105829" y="3366011"/>
            <a:ext cx="642660" cy="12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4240505" y="1946953"/>
            <a:ext cx="92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31238" y="17288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67837" y="1762287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83" name="Straight Arrow Connector 82"/>
          <p:cNvCxnSpPr>
            <a:cxnSpLocks/>
            <a:stCxn id="93" idx="6"/>
            <a:endCxn id="8" idx="4"/>
          </p:cNvCxnSpPr>
          <p:nvPr/>
        </p:nvCxnSpPr>
        <p:spPr>
          <a:xfrm flipV="1">
            <a:off x="6261018" y="2203218"/>
            <a:ext cx="599408" cy="89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36123" y="3478684"/>
                <a:ext cx="4426395" cy="729561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picks an 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based on current state and on private shock </a:t>
                </a: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3" y="3478684"/>
                <a:ext cx="4426395" cy="72956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7268116" y="2361339"/>
            <a:ext cx="4787982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State probabilistically transitions to next state, based on prior state and on action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860426" y="3377574"/>
                <a:ext cx="365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26" y="3377574"/>
                <a:ext cx="36551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/>
          <p:cNvSpPr/>
          <p:nvPr/>
        </p:nvSpPr>
        <p:spPr>
          <a:xfrm>
            <a:off x="5547553" y="2453513"/>
            <a:ext cx="713465" cy="12933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Arrow Connector 95"/>
          <p:cNvCxnSpPr>
            <a:stCxn id="93" idx="6"/>
          </p:cNvCxnSpPr>
          <p:nvPr/>
        </p:nvCxnSpPr>
        <p:spPr>
          <a:xfrm>
            <a:off x="6261018" y="3100210"/>
            <a:ext cx="698906" cy="49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stCxn id="93" idx="6"/>
          </p:cNvCxnSpPr>
          <p:nvPr/>
        </p:nvCxnSpPr>
        <p:spPr>
          <a:xfrm>
            <a:off x="6261018" y="3100210"/>
            <a:ext cx="698906" cy="105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860426" y="3967782"/>
                <a:ext cx="3882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26" y="3967782"/>
                <a:ext cx="38821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eft Brace 100"/>
          <p:cNvSpPr/>
          <p:nvPr/>
        </p:nvSpPr>
        <p:spPr>
          <a:xfrm rot="16200000">
            <a:off x="8657215" y="4485708"/>
            <a:ext cx="103289" cy="18254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167378" y="5454924"/>
            <a:ext cx="518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“shockless” discounted expected equilibrium payoff.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895101" y="3372024"/>
            <a:ext cx="1128194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Each player receives payoff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40757" y="2392786"/>
            <a:ext cx="4426395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Private shocks </a:t>
            </a:r>
            <a:r>
              <a:rPr lang="en-US" dirty="0" err="1"/>
              <a:t>i.i.d</a:t>
            </a:r>
            <a:r>
              <a:rPr lang="en-US" dirty="0"/>
              <a:t>., independent of state and private information to each player</a:t>
            </a:r>
          </a:p>
        </p:txBody>
      </p:sp>
      <p:sp>
        <p:nvSpPr>
          <p:cNvPr id="106" name="Oval 105"/>
          <p:cNvSpPr/>
          <p:nvPr/>
        </p:nvSpPr>
        <p:spPr>
          <a:xfrm>
            <a:off x="52418" y="1989544"/>
            <a:ext cx="492386" cy="5021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1.</a:t>
            </a:r>
          </a:p>
        </p:txBody>
      </p:sp>
      <p:sp>
        <p:nvSpPr>
          <p:cNvPr id="107" name="Oval 106"/>
          <p:cNvSpPr/>
          <p:nvPr/>
        </p:nvSpPr>
        <p:spPr>
          <a:xfrm>
            <a:off x="11650" y="3168119"/>
            <a:ext cx="492386" cy="5021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2.</a:t>
            </a:r>
          </a:p>
        </p:txBody>
      </p:sp>
      <p:sp>
        <p:nvSpPr>
          <p:cNvPr id="108" name="Oval 107"/>
          <p:cNvSpPr/>
          <p:nvPr/>
        </p:nvSpPr>
        <p:spPr>
          <a:xfrm>
            <a:off x="6993411" y="2073266"/>
            <a:ext cx="492386" cy="5021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4.</a:t>
            </a:r>
          </a:p>
        </p:txBody>
      </p:sp>
      <p:sp>
        <p:nvSpPr>
          <p:cNvPr id="109" name="Oval 108"/>
          <p:cNvSpPr/>
          <p:nvPr/>
        </p:nvSpPr>
        <p:spPr>
          <a:xfrm>
            <a:off x="10673904" y="3202808"/>
            <a:ext cx="492386" cy="5021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471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6" grpId="0"/>
      <p:bldP spid="27" grpId="0"/>
      <p:bldP spid="54" grpId="0" animBg="1"/>
      <p:bldP spid="61" grpId="0" animBg="1"/>
      <p:bldP spid="62" grpId="0" animBg="1"/>
      <p:bldP spid="75" grpId="0"/>
      <p:bldP spid="84" grpId="0" animBg="1"/>
      <p:bldP spid="85" grpId="0" animBg="1"/>
      <p:bldP spid="90" grpId="0"/>
      <p:bldP spid="93" grpId="0" animBg="1"/>
      <p:bldP spid="100" grpId="0"/>
      <p:bldP spid="101" grpId="0" animBg="1"/>
      <p:bldP spid="102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Games: First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: probability of playing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conditional on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extreme value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Non-parametrically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Invert and get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a non-parametric first-stage estimate of the policy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Combine with non-parametric estimate of state transition probabilities</a:t>
                </a:r>
              </a:p>
              <a:p>
                <a:r>
                  <a:rPr lang="en-US" dirty="0"/>
                  <a:t>Compute a non-parametric estimate of discounted payoff for each policy, state, parameter tuple: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forward simulation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[Bajari-Benkard-Levin’07]</a:t>
            </a:r>
          </a:p>
        </p:txBody>
      </p:sp>
    </p:spTree>
    <p:extLst>
      <p:ext uri="{BB962C8B-B14F-4D97-AF65-F5344CB8AC3E}">
        <p14:creationId xmlns:p14="http://schemas.microsoft.com/office/powerpoint/2010/main" val="17278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Games: First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payoff is linear in parameters: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Suffices to do only simulation for each (policy, state) pair and not for each parameter, to get first stage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[Bajari-Benkard-Levin’07]</a:t>
            </a:r>
          </a:p>
        </p:txBody>
      </p:sp>
    </p:spTree>
    <p:extLst>
      <p:ext uri="{BB962C8B-B14F-4D97-AF65-F5344CB8AC3E}">
        <p14:creationId xmlns:p14="http://schemas.microsoft.com/office/powerpoint/2010/main" val="34690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Games: Second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know by equilibrium: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Can use an extremum estimator: </a:t>
                </a:r>
              </a:p>
              <a:p>
                <a:pPr lvl="1"/>
                <a:r>
                  <a:rPr lang="en-US" dirty="0"/>
                  <a:t>Definite a probability distribution over (player, state, deviation) triplets</a:t>
                </a:r>
              </a:p>
              <a:p>
                <a:pPr lvl="1"/>
                <a:r>
                  <a:rPr lang="en-US" dirty="0"/>
                  <a:t>Compute expected gain from [deviation]</a:t>
                </a:r>
                <a:r>
                  <a:rPr lang="en-US" baseline="-25000" dirty="0"/>
                  <a:t>-</a:t>
                </a:r>
                <a:r>
                  <a:rPr lang="en-US" dirty="0"/>
                  <a:t> under the latter distribution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,0}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By Equilibrium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Do empirical analogue with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coming from first stage estimates</a:t>
                </a:r>
              </a:p>
              <a:p>
                <a:r>
                  <a:rPr lang="en-US" dirty="0"/>
                  <a:t>Two sources of error: </a:t>
                </a:r>
              </a:p>
              <a:p>
                <a:pPr lvl="1"/>
                <a:r>
                  <a:rPr lang="en-US" dirty="0"/>
                  <a:t>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-consistent, asymptotically normal, for discrete actions/states</a:t>
                </a:r>
              </a:p>
              <a:p>
                <a:pPr lvl="1"/>
                <a:r>
                  <a:rPr lang="en-US" dirty="0"/>
                  <a:t>Simulation error: can be made arbitrarily small by taking as many sample paths as you want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76201"/>
            <a:ext cx="938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[Bajari-Benkard-Levin’07]</a:t>
            </a:r>
          </a:p>
        </p:txBody>
      </p:sp>
    </p:spTree>
    <p:extLst>
      <p:ext uri="{BB962C8B-B14F-4D97-AF65-F5344CB8AC3E}">
        <p14:creationId xmlns:p14="http://schemas.microsoft.com/office/powerpoint/2010/main" val="24137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Primer on Econometric Theory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Basic Tools and Terminology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45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At equilibrium agents have beliefs about other players actions and best respond</a:t>
            </a:r>
          </a:p>
          <a:p>
            <a:endParaRPr lang="en-US" dirty="0"/>
          </a:p>
          <a:p>
            <a:r>
              <a:rPr lang="en-US" dirty="0"/>
              <a:t>If econometrician observes the same information about opponents as the player does then:</a:t>
            </a:r>
          </a:p>
          <a:p>
            <a:pPr lvl="1"/>
            <a:r>
              <a:rPr lang="en-US" dirty="0"/>
              <a:t>Estimate these beliefs from the data in first stage</a:t>
            </a:r>
          </a:p>
          <a:p>
            <a:pPr lvl="1"/>
            <a:r>
              <a:rPr lang="en-US" dirty="0"/>
              <a:t>Use best-response inequalities to these estimated beliefs in the second stage and infer parameters of utility</a:t>
            </a:r>
          </a:p>
        </p:txBody>
      </p:sp>
    </p:spTree>
    <p:extLst>
      <p:ext uri="{BB962C8B-B14F-4D97-AF65-F5344CB8AC3E}">
        <p14:creationId xmlns:p14="http://schemas.microsoft.com/office/powerpoint/2010/main" val="1705474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34201"/>
              </a:xfrm>
            </p:spPr>
            <p:txBody>
              <a:bodyPr numCol="2" spcCol="365760"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1600" b="1" dirty="0"/>
                  <a:t>Primer on Econometric Theory</a:t>
                </a:r>
              </a:p>
              <a:p>
                <a:r>
                  <a:rPr lang="en-US" sz="1600" dirty="0"/>
                  <a:t>Newey-McFadden, 1994: </a:t>
                </a:r>
                <a:r>
                  <a:rPr lang="en-US" sz="1600" i="1" dirty="0"/>
                  <a:t>Large sample estimation and hypothesis testing</a:t>
                </a:r>
                <a:r>
                  <a:rPr lang="en-US" sz="1600" dirty="0"/>
                  <a:t>, Chapter 36, Handbook of Econometrics</a:t>
                </a:r>
              </a:p>
              <a:p>
                <a:r>
                  <a:rPr lang="en-US" sz="1600" dirty="0" err="1"/>
                  <a:t>Amemiya</a:t>
                </a:r>
                <a:r>
                  <a:rPr lang="en-US" sz="1600" dirty="0"/>
                  <a:t>, 1985: </a:t>
                </a:r>
                <a:r>
                  <a:rPr lang="en-US" sz="1600" i="1" dirty="0"/>
                  <a:t>Advanced Econometrics</a:t>
                </a:r>
                <a:r>
                  <a:rPr lang="en-US" sz="1600" dirty="0"/>
                  <a:t>, Harvard University Press</a:t>
                </a:r>
              </a:p>
              <a:p>
                <a:r>
                  <a:rPr lang="en-US" sz="1600" dirty="0"/>
                  <a:t>Hong, 2012: Stanford University, Dept. of Economics, course ECO276, </a:t>
                </a:r>
                <a:r>
                  <a:rPr lang="en-US" sz="1600" i="1" dirty="0"/>
                  <a:t>Limited Dependent Variables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Surveys on Econometric Theory for Games</a:t>
                </a:r>
              </a:p>
              <a:p>
                <a:r>
                  <a:rPr lang="en-US" sz="1600" dirty="0" err="1"/>
                  <a:t>Ackerberg</a:t>
                </a:r>
                <a:r>
                  <a:rPr lang="en-US" sz="1600" dirty="0"/>
                  <a:t>-</a:t>
                </a:r>
                <a:r>
                  <a:rPr lang="en-US" sz="1600" dirty="0" err="1"/>
                  <a:t>Benkard</a:t>
                </a:r>
                <a:r>
                  <a:rPr lang="en-US" sz="1600" dirty="0"/>
                  <a:t>-Berry-</a:t>
                </a:r>
                <a:r>
                  <a:rPr lang="en-US" sz="1600" dirty="0" err="1"/>
                  <a:t>Pakes</a:t>
                </a:r>
                <a:r>
                  <a:rPr lang="en-US" sz="1600" dirty="0"/>
                  <a:t> , 2006: </a:t>
                </a:r>
                <a:r>
                  <a:rPr lang="en-US" sz="1600" i="1" dirty="0"/>
                  <a:t>Econometric tools for analyzing market outcomes</a:t>
                </a:r>
                <a:r>
                  <a:rPr lang="en-US" sz="1600" dirty="0"/>
                  <a:t>, Handbook of Econometrics</a:t>
                </a:r>
              </a:p>
              <a:p>
                <a:r>
                  <a:rPr lang="en-US" sz="1600" dirty="0" err="1"/>
                  <a:t>Bajari</a:t>
                </a:r>
                <a:r>
                  <a:rPr lang="en-US" sz="1600" dirty="0"/>
                  <a:t>-Hong-Nekipelov, 2010: </a:t>
                </a:r>
                <a:r>
                  <a:rPr lang="en-US" sz="1600" i="1" dirty="0"/>
                  <a:t>Game theory and econometrics: a survey of some recent research</a:t>
                </a:r>
                <a:r>
                  <a:rPr lang="en-US" sz="1600" dirty="0"/>
                  <a:t>, NBER 2010</a:t>
                </a:r>
              </a:p>
              <a:p>
                <a:r>
                  <a:rPr lang="en-US" sz="1600" dirty="0"/>
                  <a:t>Berry-Tamer, 2006: </a:t>
                </a:r>
                <a:r>
                  <a:rPr lang="en-US" sz="1600" i="1" dirty="0"/>
                  <a:t>Identification in models of oligopoly entry</a:t>
                </a:r>
                <a:r>
                  <a:rPr lang="en-US" sz="1600" dirty="0"/>
                  <a:t>, Advances in Economics and Econometrics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Dynamic Games of Incomplete Information</a:t>
                </a:r>
              </a:p>
              <a:p>
                <a:r>
                  <a:rPr lang="en-US" sz="1600" dirty="0" err="1"/>
                  <a:t>Bajari</a:t>
                </a:r>
                <a:r>
                  <a:rPr lang="en-US" sz="1600" dirty="0"/>
                  <a:t>-</a:t>
                </a:r>
                <a:r>
                  <a:rPr lang="en-US" sz="1600" dirty="0" err="1"/>
                  <a:t>Benkard</a:t>
                </a:r>
                <a:r>
                  <a:rPr lang="en-US" sz="1600" dirty="0"/>
                  <a:t>-Levin, 2007: </a:t>
                </a:r>
                <a:r>
                  <a:rPr lang="en-US" sz="1600" i="1" dirty="0"/>
                  <a:t>Estimating dynamic models of imperfect competition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Econometrica</a:t>
                </a:r>
                <a:endParaRPr lang="en-US" sz="1600" dirty="0"/>
              </a:p>
              <a:p>
                <a:r>
                  <a:rPr lang="en-US" sz="1600" dirty="0" err="1"/>
                  <a:t>Aguirregabiria</a:t>
                </a:r>
                <a:r>
                  <a:rPr lang="en-US" sz="1600" dirty="0"/>
                  <a:t>-Mira, 2007: </a:t>
                </a:r>
                <a:r>
                  <a:rPr lang="en-US" sz="1600" i="1" dirty="0"/>
                  <a:t>Sequential estimation of dynamic discrete games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Econometrica</a:t>
                </a:r>
                <a:endParaRPr lang="en-US" sz="1600" dirty="0"/>
              </a:p>
              <a:p>
                <a:r>
                  <a:rPr lang="en-US" sz="1600" dirty="0" err="1"/>
                  <a:t>Pakes</a:t>
                </a:r>
                <a:r>
                  <a:rPr lang="en-US" sz="1600" dirty="0"/>
                  <a:t>-</a:t>
                </a:r>
                <a:r>
                  <a:rPr lang="en-US" sz="1600" dirty="0" err="1"/>
                  <a:t>Ostrovsky</a:t>
                </a:r>
                <a:r>
                  <a:rPr lang="en-US" sz="1600" dirty="0"/>
                  <a:t>-Berry, 2007: </a:t>
                </a:r>
                <a:r>
                  <a:rPr lang="en-US" sz="1600" i="1" dirty="0"/>
                  <a:t>Simple estimators for the parameters of discrete dynamic games (with entry/exit examples)</a:t>
                </a:r>
                <a:r>
                  <a:rPr lang="en-US" sz="1600" dirty="0"/>
                  <a:t>, RAND Journal of Economics</a:t>
                </a:r>
              </a:p>
              <a:p>
                <a:r>
                  <a:rPr lang="en-US" sz="1600" dirty="0" err="1"/>
                  <a:t>Pesendorfer</a:t>
                </a:r>
                <a:r>
                  <a:rPr lang="en-US" sz="1600" dirty="0"/>
                  <a:t>-Schmidt-</a:t>
                </a:r>
                <a:r>
                  <a:rPr lang="en-US" sz="1600" dirty="0" err="1"/>
                  <a:t>Dengler</a:t>
                </a:r>
                <a:r>
                  <a:rPr lang="en-US" sz="1600" dirty="0"/>
                  <a:t>, 2003: </a:t>
                </a:r>
                <a:r>
                  <a:rPr lang="en-US" sz="1600" i="1" dirty="0"/>
                  <a:t>Identification and estimation of dynamic games</a:t>
                </a:r>
              </a:p>
              <a:p>
                <a:r>
                  <a:rPr lang="en-US" sz="1600" dirty="0" err="1"/>
                  <a:t>Bajari</a:t>
                </a:r>
                <a:r>
                  <a:rPr lang="en-US" sz="1600" dirty="0"/>
                  <a:t>-</a:t>
                </a:r>
                <a:r>
                  <a:rPr lang="en-US" sz="1600" dirty="0" err="1"/>
                  <a:t>Chernozhukov</a:t>
                </a:r>
                <a:r>
                  <a:rPr lang="en-US" sz="1600" dirty="0"/>
                  <a:t>-Hong-Nekipelov, 2009: </a:t>
                </a:r>
                <a:r>
                  <a:rPr lang="en-US" sz="1600" i="1" dirty="0"/>
                  <a:t>Non-parametric and semi-parametric analysis of a dynamic game model</a:t>
                </a:r>
              </a:p>
              <a:p>
                <a:r>
                  <a:rPr lang="en-US" sz="1600" dirty="0" err="1"/>
                  <a:t>Hotz</a:t>
                </a:r>
                <a:r>
                  <a:rPr lang="en-US" sz="1600" dirty="0"/>
                  <a:t>-Miller, 1993: </a:t>
                </a:r>
                <a:r>
                  <a:rPr lang="en-US" sz="1600" i="1" dirty="0"/>
                  <a:t>Conditional choice probabilities and the estimation of dynamic models, </a:t>
                </a:r>
                <a:r>
                  <a:rPr lang="en-US" sz="1600" dirty="0"/>
                  <a:t>Review of Economic Studies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Static Games of Incomplete Information</a:t>
                </a:r>
              </a:p>
              <a:p>
                <a:r>
                  <a:rPr lang="en-US" sz="1600" dirty="0" err="1"/>
                  <a:t>Bajari</a:t>
                </a:r>
                <a:r>
                  <a:rPr lang="en-US" sz="1600" dirty="0"/>
                  <a:t>-Hong-</a:t>
                </a:r>
                <a:r>
                  <a:rPr lang="en-US" sz="1600" dirty="0" err="1"/>
                  <a:t>Krainer</a:t>
                </a:r>
                <a:r>
                  <a:rPr lang="en-US" sz="1600" dirty="0"/>
                  <a:t>-Nekipelov, 2006: </a:t>
                </a:r>
                <a:r>
                  <a:rPr lang="en-US" sz="1600" i="1" dirty="0"/>
                  <a:t>Estimating static models of strategic interactions</a:t>
                </a:r>
                <a:r>
                  <a:rPr lang="en-US" sz="1600" dirty="0"/>
                  <a:t>, Journal of Business and Economic Statistics</a:t>
                </a:r>
              </a:p>
              <a:p>
                <a:pPr marL="0" indent="0">
                  <a:buNone/>
                </a:pPr>
                <a:r>
                  <a:rPr lang="en-US" sz="1600" b="1" dirty="0"/>
                  <a:t>Semi-Parametric two-stage estimation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1600" b="1" dirty="0"/>
                  <a:t>-consistency</a:t>
                </a:r>
              </a:p>
              <a:p>
                <a:r>
                  <a:rPr lang="en-US" sz="1600" dirty="0"/>
                  <a:t>Hong, 2012: ECO276, </a:t>
                </a:r>
                <a:r>
                  <a:rPr lang="en-US" sz="1600" i="1" dirty="0"/>
                  <a:t>Lecture 5: Basic asymptotic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600" i="1" dirty="0"/>
                  <a:t> Consistent semiparametric estimation</a:t>
                </a:r>
                <a:endParaRPr lang="en-US" sz="1600" dirty="0"/>
              </a:p>
              <a:p>
                <a:r>
                  <a:rPr lang="en-US" sz="1600" dirty="0"/>
                  <a:t>Robinson, 1988: </a:t>
                </a:r>
                <a:r>
                  <a:rPr lang="en-US" sz="1600" i="1" dirty="0"/>
                  <a:t>Root-n-consistent semiparametric regression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Econometrica</a:t>
                </a:r>
                <a:endParaRPr lang="en-US" sz="1600" dirty="0"/>
              </a:p>
              <a:p>
                <a:r>
                  <a:rPr lang="en-US" sz="1600" dirty="0"/>
                  <a:t>Newey, 1990: </a:t>
                </a:r>
                <a:r>
                  <a:rPr lang="en-US" sz="1600" i="1" dirty="0"/>
                  <a:t>Semiparametric efficiency bounds</a:t>
                </a:r>
                <a:r>
                  <a:rPr lang="en-US" sz="1600" dirty="0"/>
                  <a:t>, Journal of Applied Econometrics</a:t>
                </a:r>
              </a:p>
              <a:p>
                <a:r>
                  <a:rPr lang="en-US" sz="1600" dirty="0"/>
                  <a:t>Newey, 1994: </a:t>
                </a:r>
                <a:r>
                  <a:rPr lang="en-US" sz="1600" i="1" dirty="0"/>
                  <a:t>The asymptotic variance of semiparametric estimators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Econometrica</a:t>
                </a:r>
                <a:endParaRPr lang="en-US" sz="1600" dirty="0"/>
              </a:p>
              <a:p>
                <a:r>
                  <a:rPr lang="en-US" sz="1600" dirty="0"/>
                  <a:t>Ai-Chen, 2003: </a:t>
                </a:r>
                <a:r>
                  <a:rPr lang="en-US" sz="1600" i="1" dirty="0"/>
                  <a:t>Efficient estimation of models with conditional moment restrictions containing unknown functions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Econometrica</a:t>
                </a:r>
                <a:endParaRPr lang="en-US" sz="1600" dirty="0"/>
              </a:p>
              <a:p>
                <a:r>
                  <a:rPr lang="en-US" sz="1600" dirty="0"/>
                  <a:t>Chen, 2008: </a:t>
                </a:r>
                <a:r>
                  <a:rPr lang="en-US" sz="1600" i="1" dirty="0"/>
                  <a:t>Large sample sieve estimation of semi-nonparametric models</a:t>
                </a:r>
                <a:r>
                  <a:rPr lang="en-US" sz="1600" dirty="0"/>
                  <a:t> Chapter 76, Handbook of Econometrics</a:t>
                </a:r>
              </a:p>
              <a:p>
                <a:r>
                  <a:rPr lang="en-US" sz="1600" dirty="0" err="1"/>
                  <a:t>Chernozhukov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Chetverikov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Demirer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Duflo</a:t>
                </a:r>
                <a:r>
                  <a:rPr lang="en-US" sz="1600" dirty="0"/>
                  <a:t>, Hansen, Newey 2016: </a:t>
                </a:r>
                <a:r>
                  <a:rPr lang="en-US" sz="1600" i="1" dirty="0"/>
                  <a:t>Double Machine Learning for Treatment and Causal Parameters 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34201"/>
              </a:xfrm>
              <a:blipFill>
                <a:blip r:embed="rId2"/>
                <a:stretch>
                  <a:fillRect l="-5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64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Econometric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sequence of </a:t>
                </a:r>
                <a:r>
                  <a:rPr lang="en-US" dirty="0" err="1"/>
                  <a:t>i.i.d</a:t>
                </a:r>
                <a:r>
                  <a:rPr lang="en-US" dirty="0"/>
                  <a:t>.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outcome of some structural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Parameter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can be:</a:t>
                </a:r>
              </a:p>
              <a:p>
                <a:pPr lvl="1"/>
                <a:r>
                  <a:rPr lang="en-US" dirty="0"/>
                  <a:t>Finite dimensional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): parametric model</a:t>
                </a:r>
              </a:p>
              <a:p>
                <a:pPr lvl="1"/>
                <a:r>
                  <a:rPr lang="en-US" dirty="0"/>
                  <a:t>Infinite dimensional (e.g. function): non-parametric model</a:t>
                </a:r>
              </a:p>
              <a:p>
                <a:pPr lvl="1"/>
                <a:r>
                  <a:rPr lang="en-US" dirty="0"/>
                  <a:t>Mixture of finite and infinite: </a:t>
                </a:r>
              </a:p>
              <a:p>
                <a:pPr lvl="2"/>
                <a:r>
                  <a:rPr lang="en-US" dirty="0"/>
                  <a:t>If we are interested only in parametric part: Semi-parametric</a:t>
                </a:r>
              </a:p>
              <a:p>
                <a:pPr lvl="2"/>
                <a:r>
                  <a:rPr lang="en-US" dirty="0"/>
                  <a:t>If we are interested in both: Semi-nonparametric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Identification:</a:t>
                </a:r>
                <a:r>
                  <a:rPr lang="en-US" dirty="0"/>
                  <a:t> If </a:t>
                </a:r>
                <a:r>
                  <a:rPr lang="en-US"/>
                  <a:t>we knew </a:t>
                </a:r>
                <a:r>
                  <a:rPr lang="en-US" dirty="0"/>
                  <a:t>“population distribution”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can we pin-point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?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Estimation:</a:t>
                </a:r>
                <a:r>
                  <a:rPr lang="en-US" dirty="0"/>
                  <a:t> Devise an algorithm that outputs 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when having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samples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70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Estimator Properties of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Finite Sample Properties of Estimators: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Bias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Variance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Mean-Squared-Error</a:t>
                </a:r>
                <a:r>
                  <a:rPr lang="en-US" dirty="0"/>
                  <a:t> (MSE):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Variance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Large Sample Properties: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Consistency: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Asymptotic Normality: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-consistency: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Efficiency:</a:t>
                </a:r>
                <a:r>
                  <a:rPr lang="en-US" dirty="0"/>
                  <a:t> is limit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information theoretically optimal? (typically achieved by MLE estimator)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4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Classes of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Generalized Method of Moments (GMM): suppose in population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solution to: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Example. Linear regression: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 Then: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Empirical analogue: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(matrix with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vectors, i.e. (OLS estimate)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4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Classes of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Extremum Estimator: Suppose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:r>
                  <a:rPr lang="en-US" dirty="0"/>
                  <a:t>MLE: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Overidentified GMM Estimator: suppose in population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r>
                  <a:rPr lang="en-US" dirty="0"/>
                  <a:t>. Then: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for some W positive definite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04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Extremum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5445"/>
                <a:ext cx="10515600" cy="23007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then (2.,3.) will be satisfied 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is continuous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referred to as “regularity conditions”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5445"/>
                <a:ext cx="10515600" cy="2300702"/>
              </a:xfrm>
              <a:blipFill rotWithShape="0">
                <a:blip r:embed="rId2"/>
                <a:stretch>
                  <a:fillRect l="-1043" t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38200" y="1853647"/>
                <a:ext cx="10515600" cy="20226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Consistency Theorem. If 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is uniquely maximized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is continuous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 converges uniformly in probability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/>
                  <a:t>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53647"/>
                <a:ext cx="10515600" cy="2022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1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2527</Words>
  <Application>Microsoft Office PowerPoint</Application>
  <PresentationFormat>Widescreen</PresentationFormat>
  <Paragraphs>292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Office Theme</vt:lpstr>
      <vt:lpstr>Econometric Theory for Games Part 1: Introduction to Econometrics and               Econometrics of Discrete Bayesian Games</vt:lpstr>
      <vt:lpstr>Outline of tutorial</vt:lpstr>
      <vt:lpstr>A Primer on Econometric Theory</vt:lpstr>
      <vt:lpstr>Econometric Theory</vt:lpstr>
      <vt:lpstr>Main Goals</vt:lpstr>
      <vt:lpstr>Estimator Properties of Interest</vt:lpstr>
      <vt:lpstr>General Classes of Estimators</vt:lpstr>
      <vt:lpstr>General Classes of Estimators</vt:lpstr>
      <vt:lpstr>Consistency of Extremum Estimators</vt:lpstr>
      <vt:lpstr>Asymptotic Normality</vt:lpstr>
      <vt:lpstr>Econometric Theory for Games</vt:lpstr>
      <vt:lpstr>Econometric Theory for Games</vt:lpstr>
      <vt:lpstr>Why useful?</vt:lpstr>
      <vt:lpstr>Incomplete Information Games and Two-Stage Estimators</vt:lpstr>
      <vt:lpstr>High level idea</vt:lpstr>
      <vt:lpstr>Static Entry Game with Private Shocks</vt:lpstr>
      <vt:lpstr>Static Entry Game with Private Shocks</vt:lpstr>
      <vt:lpstr>Static Entry Game with Private Shocks</vt:lpstr>
      <vt:lpstr>Simple case: finite discrete states</vt:lpstr>
      <vt:lpstr>Two-Stage GMM with √n-Consistent First Stage</vt:lpstr>
      <vt:lpstr>Continuous State Space and Semi-Parametric Efficiency</vt:lpstr>
      <vt:lpstr>Continuous State Space: x∈R^d</vt:lpstr>
      <vt:lpstr>Semi-Parametric Two-Stage Estimation</vt:lpstr>
      <vt:lpstr>Semi-Parametric Two-Stage Estimation</vt:lpstr>
      <vt:lpstr>General Dynamic Games</vt:lpstr>
      <vt:lpstr>Steady-State Markovian Dynamic Games</vt:lpstr>
      <vt:lpstr>Dynamic Games: First Stage</vt:lpstr>
      <vt:lpstr>Dynamic Games: First Stage</vt:lpstr>
      <vt:lpstr>Dynamic Games: Second Stage</vt:lpstr>
      <vt:lpstr>Recap of main idea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AGT and Data Science: Part 2</dc:title>
  <dc:creator>Vasilis Syrgkanis</dc:creator>
  <cp:lastModifiedBy>Vasilis Syrgkanis</cp:lastModifiedBy>
  <cp:revision>320</cp:revision>
  <dcterms:created xsi:type="dcterms:W3CDTF">2016-07-18T21:31:47Z</dcterms:created>
  <dcterms:modified xsi:type="dcterms:W3CDTF">2017-02-18T04:08:00Z</dcterms:modified>
</cp:coreProperties>
</file>